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90" r:id="rId4"/>
    <p:sldId id="276" r:id="rId5"/>
    <p:sldId id="259" r:id="rId6"/>
    <p:sldId id="287" r:id="rId7"/>
    <p:sldId id="284" r:id="rId8"/>
    <p:sldId id="295" r:id="rId9"/>
    <p:sldId id="286" r:id="rId10"/>
    <p:sldId id="291" r:id="rId11"/>
    <p:sldId id="292" r:id="rId12"/>
    <p:sldId id="293" r:id="rId13"/>
    <p:sldId id="294" r:id="rId14"/>
    <p:sldId id="288" r:id="rId15"/>
    <p:sldId id="289"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2" y="-4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4B718-734A-4E28-A095-88F92B5DDA35}" type="datetimeFigureOut">
              <a:rPr lang="en-ZA" smtClean="0"/>
              <a:t>2022/02/18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E8E7E-9CA0-4893-BB3E-3CBE24EE43C1}" type="slidenum">
              <a:rPr lang="en-ZA" smtClean="0"/>
              <a:t>‹#›</a:t>
            </a:fld>
            <a:endParaRPr lang="en-ZA"/>
          </a:p>
        </p:txBody>
      </p:sp>
    </p:spTree>
    <p:extLst>
      <p:ext uri="{BB962C8B-B14F-4D97-AF65-F5344CB8AC3E}">
        <p14:creationId xmlns:p14="http://schemas.microsoft.com/office/powerpoint/2010/main" val="172955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51E8E7E-9CA0-4893-BB3E-3CBE24EE43C1}" type="slidenum">
              <a:rPr lang="en-ZA" smtClean="0"/>
              <a:t>1</a:t>
            </a:fld>
            <a:endParaRPr lang="en-ZA"/>
          </a:p>
        </p:txBody>
      </p:sp>
    </p:spTree>
    <p:extLst>
      <p:ext uri="{BB962C8B-B14F-4D97-AF65-F5344CB8AC3E}">
        <p14:creationId xmlns:p14="http://schemas.microsoft.com/office/powerpoint/2010/main" val="2037251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229C24E-FA6F-4996-AAC6-3251E825B032}" type="datetime1">
              <a:rPr lang="en-ZA" smtClean="0"/>
              <a:t>2022/02/18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486244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6822745-805E-49FF-B17B-34A6CA829C64}" type="datetime1">
              <a:rPr lang="en-ZA" smtClean="0"/>
              <a:t>2022/02/18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178728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439BCC4-F87C-47EF-9E54-4664FF189034}" type="datetime1">
              <a:rPr lang="en-ZA" smtClean="0"/>
              <a:t>2022/02/18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20013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1BEE23-5B47-4A59-868D-59CDE10AEF6F}" type="datetime1">
              <a:rPr lang="en-ZA" smtClean="0"/>
              <a:t>2022/02/18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51123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080C2-B604-4321-8396-BDC5DD6A950E}" type="datetime1">
              <a:rPr lang="en-ZA" smtClean="0"/>
              <a:t>2022/02/18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260108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1C2C8B0-99CF-402D-9AAF-8548B71B5E62}" type="datetime1">
              <a:rPr lang="en-ZA" smtClean="0"/>
              <a:t>2022/02/18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244256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AB43C72-30A0-405F-B04C-07848BD3BCC9}" type="datetime1">
              <a:rPr lang="en-ZA" smtClean="0"/>
              <a:t>2022/02/18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428971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3EC7430-E386-4BCB-B1FB-568E7C09A2E8}" type="datetime1">
              <a:rPr lang="en-ZA" smtClean="0"/>
              <a:t>2022/02/18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122271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42903-5C61-478E-8892-48B68FF239F1}" type="datetime1">
              <a:rPr lang="en-ZA" smtClean="0"/>
              <a:t>2022/02/18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261520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CD628-7C1C-4ADD-BC25-8095F6554D73}" type="datetime1">
              <a:rPr lang="en-ZA" smtClean="0"/>
              <a:t>2022/02/18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140704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D3506-CE14-4F8B-81ED-87258C071A0C}" type="datetime1">
              <a:rPr lang="en-ZA" smtClean="0"/>
              <a:t>2022/02/18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B6BF989-E288-4CE1-911D-26D8887A8A6B}" type="slidenum">
              <a:rPr lang="en-ZA" smtClean="0"/>
              <a:t>‹#›</a:t>
            </a:fld>
            <a:endParaRPr lang="en-ZA"/>
          </a:p>
        </p:txBody>
      </p:sp>
    </p:spTree>
    <p:extLst>
      <p:ext uri="{BB962C8B-B14F-4D97-AF65-F5344CB8AC3E}">
        <p14:creationId xmlns:p14="http://schemas.microsoft.com/office/powerpoint/2010/main" val="385291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0">
              <a:srgbClr val="7D8496"/>
            </a:gs>
            <a:gs pos="100000">
              <a:srgbClr val="E6E6E6"/>
            </a:gs>
            <a:gs pos="99000">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A0F1C-9789-4041-AF0A-15D41B49DF88}" type="datetime1">
              <a:rPr lang="en-ZA" smtClean="0"/>
              <a:t>2022/02/18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BF989-E288-4CE1-911D-26D8887A8A6B}" type="slidenum">
              <a:rPr lang="en-ZA" smtClean="0"/>
              <a:t>‹#›</a:t>
            </a:fld>
            <a:endParaRPr lang="en-ZA"/>
          </a:p>
        </p:txBody>
      </p:sp>
    </p:spTree>
    <p:extLst>
      <p:ext uri="{BB962C8B-B14F-4D97-AF65-F5344CB8AC3E}">
        <p14:creationId xmlns:p14="http://schemas.microsoft.com/office/powerpoint/2010/main" val="34257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08299"/>
            <a:ext cx="8280920" cy="1880740"/>
          </a:xfrm>
        </p:spPr>
        <p:txBody>
          <a:bodyPr>
            <a:normAutofit fontScale="90000"/>
          </a:bodyPr>
          <a:lstStyle/>
          <a:p>
            <a:r>
              <a:rPr lang="en-US" sz="6000" b="1" i="1" dirty="0" smtClean="0">
                <a:solidFill>
                  <a:srgbClr val="002060"/>
                </a:solidFill>
                <a:effectLst>
                  <a:outerShdw blurRad="50800" dist="38100" algn="tr" rotWithShape="0">
                    <a:prstClr val="black">
                      <a:alpha val="40000"/>
                    </a:prstClr>
                  </a:outerShdw>
                </a:effectLst>
                <a:ea typeface="Calibri"/>
                <a:cs typeface="Times New Roman"/>
              </a:rPr>
              <a:t/>
            </a:r>
            <a:br>
              <a:rPr lang="en-US" sz="6000" b="1" i="1" dirty="0" smtClean="0">
                <a:solidFill>
                  <a:srgbClr val="002060"/>
                </a:solidFill>
                <a:effectLst>
                  <a:outerShdw blurRad="50800" dist="38100" algn="tr" rotWithShape="0">
                    <a:prstClr val="black">
                      <a:alpha val="40000"/>
                    </a:prstClr>
                  </a:outerShdw>
                </a:effectLst>
                <a:ea typeface="Calibri"/>
                <a:cs typeface="Times New Roman"/>
              </a:rPr>
            </a:br>
            <a:r>
              <a:rPr lang="en-US" sz="6000" b="1" i="1" dirty="0" smtClean="0">
                <a:solidFill>
                  <a:srgbClr val="002060"/>
                </a:solidFill>
                <a:effectLst>
                  <a:outerShdw blurRad="50800" dist="38100" algn="tr" rotWithShape="0">
                    <a:prstClr val="black">
                      <a:alpha val="40000"/>
                    </a:prstClr>
                  </a:outerShdw>
                </a:effectLst>
                <a:ea typeface="Calibri"/>
                <a:cs typeface="Times New Roman"/>
              </a:rPr>
              <a:t>F</a:t>
            </a:r>
            <a:r>
              <a:rPr lang="en-US" sz="6000" b="1" i="1" dirty="0" smtClean="0">
                <a:solidFill>
                  <a:srgbClr val="C00000"/>
                </a:solidFill>
                <a:effectLst>
                  <a:outerShdw blurRad="50800" dist="38100" algn="tr" rotWithShape="0">
                    <a:prstClr val="black">
                      <a:alpha val="40000"/>
                    </a:prstClr>
                  </a:outerShdw>
                </a:effectLst>
                <a:ea typeface="Calibri"/>
                <a:cs typeface="Times New Roman"/>
              </a:rPr>
              <a:t>ellowship </a:t>
            </a:r>
            <a:r>
              <a:rPr lang="en-US" sz="6000" b="1" i="1" dirty="0" smtClean="0">
                <a:solidFill>
                  <a:srgbClr val="FFC000"/>
                </a:solidFill>
                <a:effectLst>
                  <a:outerShdw blurRad="50800" dist="38100" algn="tr" rotWithShape="0">
                    <a:prstClr val="black">
                      <a:alpha val="40000"/>
                    </a:prstClr>
                  </a:outerShdw>
                </a:effectLst>
                <a:ea typeface="Calibri"/>
                <a:cs typeface="Times New Roman"/>
              </a:rPr>
              <a:t>F</a:t>
            </a:r>
            <a:r>
              <a:rPr lang="en-US" sz="6000" b="1" i="1" dirty="0" smtClean="0">
                <a:solidFill>
                  <a:srgbClr val="C00000"/>
                </a:solidFill>
                <a:effectLst>
                  <a:outerShdw blurRad="50800" dist="38100" algn="tr" rotWithShape="0">
                    <a:prstClr val="black">
                      <a:alpha val="40000"/>
                    </a:prstClr>
                  </a:outerShdw>
                </a:effectLst>
                <a:ea typeface="Calibri"/>
                <a:cs typeface="Times New Roman"/>
              </a:rPr>
              <a:t>amily </a:t>
            </a:r>
            <a:r>
              <a:rPr lang="en-US" sz="6000" b="1" i="1" dirty="0" smtClean="0">
                <a:solidFill>
                  <a:srgbClr val="00B050"/>
                </a:solidFill>
                <a:effectLst>
                  <a:outerShdw blurRad="50800" dist="38100" algn="tr" rotWithShape="0">
                    <a:prstClr val="black">
                      <a:alpha val="40000"/>
                    </a:prstClr>
                  </a:outerShdw>
                </a:effectLst>
                <a:ea typeface="Calibri"/>
                <a:cs typeface="Times New Roman"/>
              </a:rPr>
              <a:t>C</a:t>
            </a:r>
            <a:r>
              <a:rPr lang="en-US" sz="6000" b="1" i="1" dirty="0" smtClean="0">
                <a:solidFill>
                  <a:srgbClr val="C00000"/>
                </a:solidFill>
                <a:effectLst>
                  <a:outerShdw blurRad="50800" dist="38100" algn="tr" rotWithShape="0">
                    <a:prstClr val="black">
                      <a:alpha val="40000"/>
                    </a:prstClr>
                  </a:outerShdw>
                </a:effectLst>
                <a:ea typeface="Calibri"/>
                <a:cs typeface="Times New Roman"/>
              </a:rPr>
              <a:t>hurch</a:t>
            </a:r>
            <a:r>
              <a:rPr lang="en-ZA" dirty="0"/>
              <a:t/>
            </a:r>
            <a:br>
              <a:rPr lang="en-ZA" dirty="0"/>
            </a:br>
            <a:endParaRPr lang="en-ZA" dirty="0"/>
          </a:p>
        </p:txBody>
      </p:sp>
      <p:sp>
        <p:nvSpPr>
          <p:cNvPr id="3" name="Subtitle 2"/>
          <p:cNvSpPr>
            <a:spLocks noGrp="1"/>
          </p:cNvSpPr>
          <p:nvPr>
            <p:ph type="subTitle" idx="1"/>
          </p:nvPr>
        </p:nvSpPr>
        <p:spPr>
          <a:xfrm>
            <a:off x="1371600" y="3886200"/>
            <a:ext cx="6400800" cy="2135088"/>
          </a:xfrm>
        </p:spPr>
        <p:txBody>
          <a:bodyPr>
            <a:normAutofit lnSpcReduction="10000"/>
          </a:bodyPr>
          <a:lstStyle/>
          <a:p>
            <a:r>
              <a:rPr lang="en-GB"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F.F.C</a:t>
            </a:r>
            <a:endParaRPr lang="en-Z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GB"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ZA" sz="2400" b="1" dirty="0">
                <a:solidFill>
                  <a:schemeClr val="tx1"/>
                </a:solidFill>
                <a:latin typeface="Georgia"/>
                <a:ea typeface="Calibri"/>
                <a:cs typeface="Georgia"/>
              </a:rPr>
              <a:t>Acts 4:11v</a:t>
            </a:r>
            <a:r>
              <a:rPr lang="en-ZA" dirty="0">
                <a:solidFill>
                  <a:schemeClr val="tx1"/>
                </a:solidFill>
                <a:latin typeface="Georgia"/>
                <a:ea typeface="Calibri"/>
                <a:cs typeface="Georgia"/>
              </a:rPr>
              <a:t>                                                                                                                            </a:t>
            </a:r>
            <a:r>
              <a:rPr lang="en-ZA" sz="2000" dirty="0">
                <a:solidFill>
                  <a:schemeClr val="tx1"/>
                </a:solidFill>
                <a:latin typeface="Tahoma"/>
                <a:ea typeface="Calibri"/>
              </a:rPr>
              <a:t>He is "'the stone you builders rejected, which has become the capstone</a:t>
            </a:r>
            <a:endParaRPr lang="en-ZA" b="1" dirty="0">
              <a:ln w="10541" cmpd="sng">
                <a:solidFill>
                  <a:schemeClr val="accent1">
                    <a:shade val="88000"/>
                    <a:satMod val="110000"/>
                  </a:schemeClr>
                </a:solidFill>
                <a:prstDash val="solid"/>
              </a:ln>
              <a:solidFill>
                <a:schemeClr val="tx1"/>
              </a:solidFill>
            </a:endParaRPr>
          </a:p>
          <a:p>
            <a:endParaRPr lang="en-ZA" dirty="0"/>
          </a:p>
        </p:txBody>
      </p:sp>
      <p:sp>
        <p:nvSpPr>
          <p:cNvPr id="4" name="Date Placeholder 3"/>
          <p:cNvSpPr>
            <a:spLocks noGrp="1"/>
          </p:cNvSpPr>
          <p:nvPr>
            <p:ph type="dt" sz="half" idx="10"/>
          </p:nvPr>
        </p:nvSpPr>
        <p:spPr/>
        <p:txBody>
          <a:bodyPr/>
          <a:lstStyle/>
          <a:p>
            <a:fld id="{585D6A45-0CE2-49B6-BD6C-7DBEEA6D1B2A}" type="datetime1">
              <a:rPr lang="en-ZA" smtClean="0"/>
              <a:t>2022/02/18</a:t>
            </a:fld>
            <a:endParaRPr lang="en-ZA"/>
          </a:p>
        </p:txBody>
      </p:sp>
      <p:sp>
        <p:nvSpPr>
          <p:cNvPr id="5" name="Footer Placeholder 4"/>
          <p:cNvSpPr>
            <a:spLocks noGrp="1"/>
          </p:cNvSpPr>
          <p:nvPr>
            <p:ph type="ftr" sz="quarter" idx="11"/>
          </p:nvPr>
        </p:nvSpPr>
        <p:spPr>
          <a:xfrm>
            <a:off x="3275856" y="6165305"/>
            <a:ext cx="2520280" cy="504056"/>
          </a:xfrm>
        </p:spPr>
        <p:txBody>
          <a:bodyPr/>
          <a:lstStyle/>
          <a:p>
            <a:r>
              <a:rPr lang="en-US" sz="2000" b="1" i="1" dirty="0" smtClean="0">
                <a:solidFill>
                  <a:srgbClr val="002060"/>
                </a:solidFill>
                <a:effectLst>
                  <a:outerShdw blurRad="50800" dist="38100" algn="tr" rotWithShape="0">
                    <a:prstClr val="black">
                      <a:alpha val="40000"/>
                    </a:prstClr>
                  </a:outerShdw>
                </a:effectLst>
                <a:ea typeface="Calibri"/>
                <a:cs typeface="Times New Roman"/>
              </a:rPr>
              <a:t>F</a:t>
            </a:r>
            <a:r>
              <a:rPr lang="en-US" sz="2000" b="1" i="1" dirty="0" smtClean="0">
                <a:solidFill>
                  <a:srgbClr val="FFC000"/>
                </a:solidFill>
                <a:effectLst>
                  <a:outerShdw blurRad="50800" dist="38100" algn="tr" rotWithShape="0">
                    <a:prstClr val="black">
                      <a:alpha val="40000"/>
                    </a:prstClr>
                  </a:outerShdw>
                </a:effectLst>
                <a:ea typeface="Calibri"/>
                <a:cs typeface="Times New Roman"/>
              </a:rPr>
              <a:t>.</a:t>
            </a:r>
            <a:r>
              <a:rPr lang="en-US" sz="2000" b="1" i="1" dirty="0">
                <a:solidFill>
                  <a:srgbClr val="FF0000"/>
                </a:solidFill>
                <a:effectLst>
                  <a:outerShdw blurRad="50800" dist="38100" algn="tr" rotWithShape="0">
                    <a:prstClr val="black">
                      <a:alpha val="40000"/>
                    </a:prstClr>
                  </a:outerShdw>
                </a:effectLst>
                <a:ea typeface="Calibri"/>
                <a:cs typeface="Times New Roman"/>
              </a:rPr>
              <a:t> </a:t>
            </a:r>
            <a:r>
              <a:rPr lang="en-US" sz="2000" b="1" i="1" dirty="0" smtClean="0">
                <a:solidFill>
                  <a:srgbClr val="FFC000"/>
                </a:solidFill>
                <a:effectLst>
                  <a:outerShdw blurRad="50800" dist="38100" algn="tr" rotWithShape="0">
                    <a:prstClr val="black">
                      <a:alpha val="40000"/>
                    </a:prstClr>
                  </a:outerShdw>
                </a:effectLst>
                <a:ea typeface="Calibri"/>
                <a:cs typeface="Times New Roman"/>
              </a:rPr>
              <a:t>F.</a:t>
            </a:r>
            <a:r>
              <a:rPr lang="en-US" sz="2000" b="1" i="1" dirty="0">
                <a:solidFill>
                  <a:srgbClr val="002060"/>
                </a:solidFill>
                <a:effectLst>
                  <a:outerShdw blurRad="50800" dist="38100" algn="tr" rotWithShape="0">
                    <a:prstClr val="black">
                      <a:alpha val="40000"/>
                    </a:prstClr>
                  </a:outerShdw>
                </a:effectLst>
                <a:ea typeface="Calibri"/>
                <a:cs typeface="Times New Roman"/>
              </a:rPr>
              <a:t> </a:t>
            </a:r>
            <a:r>
              <a:rPr lang="en-US" sz="20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000" i="1" dirty="0">
              <a:solidFill>
                <a:srgbClr val="00B050"/>
              </a:solidFill>
              <a:latin typeface="Comic Sans MS" pitchFamily="66" charset="0"/>
            </a:endParaRPr>
          </a:p>
        </p:txBody>
      </p:sp>
      <p:sp>
        <p:nvSpPr>
          <p:cNvPr id="6" name="Slide Number Placeholder 5"/>
          <p:cNvSpPr>
            <a:spLocks noGrp="1"/>
          </p:cNvSpPr>
          <p:nvPr>
            <p:ph type="sldNum" sz="quarter" idx="12"/>
          </p:nvPr>
        </p:nvSpPr>
        <p:spPr/>
        <p:txBody>
          <a:bodyPr/>
          <a:lstStyle/>
          <a:p>
            <a:fld id="{3B6BF989-E288-4CE1-911D-26D8887A8A6B}" type="slidenum">
              <a:rPr lang="en-ZA" smtClean="0"/>
              <a:t>1</a:t>
            </a:fld>
            <a:endParaRPr lang="en-Z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18415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239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effectLst>
                  <a:outerShdw blurRad="50800" dist="38100" algn="tr" rotWithShape="0">
                    <a:prstClr val="black">
                      <a:alpha val="40000"/>
                    </a:prstClr>
                  </a:outerShdw>
                </a:effectLst>
                <a:ea typeface="Calibri"/>
                <a:cs typeface="Times New Roman"/>
              </a:rPr>
              <a:t>The Cost of Phase </a:t>
            </a:r>
            <a:r>
              <a:rPr lang="en-US" b="1" dirty="0" smtClean="0">
                <a:solidFill>
                  <a:srgbClr val="0070C0"/>
                </a:solidFill>
                <a:effectLst>
                  <a:outerShdw blurRad="50800" dist="38100" algn="tr" rotWithShape="0">
                    <a:prstClr val="black">
                      <a:alpha val="40000"/>
                    </a:prstClr>
                  </a:outerShdw>
                </a:effectLst>
                <a:ea typeface="Calibri"/>
                <a:cs typeface="Times New Roman"/>
              </a:rPr>
              <a:t>Two Church Children Ministry Class rooms</a:t>
            </a:r>
            <a:endParaRPr lang="en-ZA" dirty="0"/>
          </a:p>
        </p:txBody>
      </p:sp>
      <p:sp>
        <p:nvSpPr>
          <p:cNvPr id="4" name="Date Placeholder 3"/>
          <p:cNvSpPr>
            <a:spLocks noGrp="1"/>
          </p:cNvSpPr>
          <p:nvPr>
            <p:ph type="dt" sz="half" idx="10"/>
          </p:nvPr>
        </p:nvSpPr>
        <p:spPr/>
        <p:txBody>
          <a:bodyPr/>
          <a:lstStyle/>
          <a:p>
            <a:fld id="{0D1BEE23-5B47-4A59-868D-59CDE10AEF6F}" type="datetime1">
              <a:rPr lang="en-ZA" smtClean="0"/>
              <a:t>2022/02/18</a:t>
            </a:fld>
            <a:endParaRPr lang="en-ZA"/>
          </a:p>
        </p:txBody>
      </p:sp>
      <p:sp>
        <p:nvSpPr>
          <p:cNvPr id="5" name="Footer Placeholder 4"/>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6" name="Slide Number Placeholder 5"/>
          <p:cNvSpPr>
            <a:spLocks noGrp="1"/>
          </p:cNvSpPr>
          <p:nvPr>
            <p:ph type="sldNum" sz="quarter" idx="12"/>
          </p:nvPr>
        </p:nvSpPr>
        <p:spPr/>
        <p:txBody>
          <a:bodyPr/>
          <a:lstStyle/>
          <a:p>
            <a:fld id="{3B6BF989-E288-4CE1-911D-26D8887A8A6B}" type="slidenum">
              <a:rPr lang="en-ZA" smtClean="0"/>
              <a:t>10</a:t>
            </a:fld>
            <a:endParaRPr lang="en-ZA"/>
          </a:p>
        </p:txBody>
      </p:sp>
      <p:pic>
        <p:nvPicPr>
          <p:cNvPr id="6146" name="Picture 2" descr="C:\Users\David\Desktop\Containers Panels\HP HI-WAY\HP HI-WAY Parkhomes\Pictures\154995445656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560840" cy="460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66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solidFill>
                  <a:srgbClr val="0070C0"/>
                </a:solidFill>
                <a:effectLst>
                  <a:outerShdw blurRad="50800" dist="38100" algn="tr" rotWithShape="0">
                    <a:prstClr val="black">
                      <a:alpha val="40000"/>
                    </a:prstClr>
                  </a:outerShdw>
                </a:effectLst>
                <a:ea typeface="Calibri"/>
                <a:cs typeface="Times New Roman"/>
              </a:rPr>
              <a:t>Children </a:t>
            </a:r>
            <a:r>
              <a:rPr lang="en-US" sz="4900" b="1" dirty="0" smtClean="0">
                <a:solidFill>
                  <a:srgbClr val="0070C0"/>
                </a:solidFill>
                <a:effectLst>
                  <a:outerShdw blurRad="50800" dist="38100" algn="tr" rotWithShape="0">
                    <a:prstClr val="black">
                      <a:alpha val="40000"/>
                    </a:prstClr>
                  </a:outerShdw>
                </a:effectLst>
                <a:ea typeface="Calibri"/>
                <a:cs typeface="Times New Roman"/>
              </a:rPr>
              <a:t>Ministry </a:t>
            </a:r>
            <a:r>
              <a:rPr lang="en-US" sz="4900" b="1" dirty="0">
                <a:solidFill>
                  <a:srgbClr val="0070C0"/>
                </a:solidFill>
                <a:effectLst>
                  <a:outerShdw blurRad="50800" dist="38100" algn="tr" rotWithShape="0">
                    <a:prstClr val="black">
                      <a:alpha val="40000"/>
                    </a:prstClr>
                  </a:outerShdw>
                </a:effectLst>
                <a:ea typeface="Calibri"/>
                <a:cs typeface="Times New Roman"/>
              </a:rPr>
              <a:t>Class </a:t>
            </a:r>
            <a:r>
              <a:rPr lang="en-US" sz="4900" b="1" dirty="0" smtClean="0">
                <a:solidFill>
                  <a:srgbClr val="0070C0"/>
                </a:solidFill>
                <a:effectLst>
                  <a:outerShdw blurRad="50800" dist="38100" algn="tr" rotWithShape="0">
                    <a:prstClr val="black">
                      <a:alpha val="40000"/>
                    </a:prstClr>
                  </a:outerShdw>
                </a:effectLst>
                <a:ea typeface="Calibri"/>
                <a:cs typeface="Times New Roman"/>
              </a:rPr>
              <a:t>rooms</a:t>
            </a:r>
            <a:r>
              <a:rPr lang="en-US" b="1" dirty="0" smtClean="0">
                <a:solidFill>
                  <a:srgbClr val="0070C0"/>
                </a:solidFill>
                <a:effectLst>
                  <a:outerShdw blurRad="50800" dist="38100" algn="tr" rotWithShape="0">
                    <a:prstClr val="black">
                      <a:alpha val="40000"/>
                    </a:prstClr>
                  </a:outerShdw>
                </a:effectLst>
                <a:ea typeface="Calibri"/>
                <a:cs typeface="Times New Roman"/>
              </a:rPr>
              <a:t/>
            </a:r>
            <a:br>
              <a:rPr lang="en-US" b="1" dirty="0" smtClean="0">
                <a:solidFill>
                  <a:srgbClr val="0070C0"/>
                </a:solidFill>
                <a:effectLst>
                  <a:outerShdw blurRad="50800" dist="38100" algn="tr" rotWithShape="0">
                    <a:prstClr val="black">
                      <a:alpha val="40000"/>
                    </a:prstClr>
                  </a:outerShdw>
                </a:effectLst>
                <a:ea typeface="Calibri"/>
                <a:cs typeface="Times New Roman"/>
              </a:rPr>
            </a:br>
            <a:r>
              <a:rPr lang="en-US" sz="2700" b="1" dirty="0" smtClean="0">
                <a:effectLst>
                  <a:outerShdw blurRad="50800" dist="38100" algn="tr" rotWithShape="0">
                    <a:prstClr val="black">
                      <a:alpha val="40000"/>
                    </a:prstClr>
                  </a:outerShdw>
                </a:effectLst>
                <a:ea typeface="Calibri"/>
                <a:cs typeface="Times New Roman"/>
              </a:rPr>
              <a:t>what will be utilized during the week as pre-school class</a:t>
            </a:r>
            <a:endParaRPr lang="en-ZA" sz="2700" dirty="0"/>
          </a:p>
        </p:txBody>
      </p:sp>
      <p:sp>
        <p:nvSpPr>
          <p:cNvPr id="3" name="Text Placeholder 2"/>
          <p:cNvSpPr>
            <a:spLocks noGrp="1"/>
          </p:cNvSpPr>
          <p:nvPr>
            <p:ph type="body" idx="1"/>
          </p:nvPr>
        </p:nvSpPr>
        <p:spPr/>
        <p:txBody>
          <a:bodyPr/>
          <a:lstStyle/>
          <a:p>
            <a:pPr algn="ctr"/>
            <a:r>
              <a:rPr lang="en-ZA" dirty="0" smtClean="0"/>
              <a:t>Movable Class room </a:t>
            </a:r>
            <a:endParaRPr lang="en-ZA" dirty="0"/>
          </a:p>
        </p:txBody>
      </p:sp>
      <p:sp>
        <p:nvSpPr>
          <p:cNvPr id="5" name="Text Placeholder 4"/>
          <p:cNvSpPr>
            <a:spLocks noGrp="1"/>
          </p:cNvSpPr>
          <p:nvPr>
            <p:ph type="body" sz="quarter" idx="3"/>
          </p:nvPr>
        </p:nvSpPr>
        <p:spPr/>
        <p:txBody>
          <a:bodyPr/>
          <a:lstStyle/>
          <a:p>
            <a:pPr algn="ctr"/>
            <a:r>
              <a:rPr lang="en-ZA" dirty="0" smtClean="0"/>
              <a:t>In site the class </a:t>
            </a:r>
            <a:endParaRPr lang="en-ZA" dirty="0"/>
          </a:p>
        </p:txBody>
      </p:sp>
      <p:sp>
        <p:nvSpPr>
          <p:cNvPr id="7" name="Date Placeholder 6"/>
          <p:cNvSpPr>
            <a:spLocks noGrp="1"/>
          </p:cNvSpPr>
          <p:nvPr>
            <p:ph type="dt" sz="half" idx="10"/>
          </p:nvPr>
        </p:nvSpPr>
        <p:spPr/>
        <p:txBody>
          <a:bodyPr/>
          <a:lstStyle/>
          <a:p>
            <a:fld id="{CAB43C72-30A0-405F-B04C-07848BD3BCC9}" type="datetime1">
              <a:rPr lang="en-ZA" smtClean="0"/>
              <a:t>2022/02/18</a:t>
            </a:fld>
            <a:endParaRPr lang="en-ZA"/>
          </a:p>
        </p:txBody>
      </p:sp>
      <p:sp>
        <p:nvSpPr>
          <p:cNvPr id="8" name="Footer Placeholder 7"/>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9" name="Slide Number Placeholder 8"/>
          <p:cNvSpPr>
            <a:spLocks noGrp="1"/>
          </p:cNvSpPr>
          <p:nvPr>
            <p:ph type="sldNum" sz="quarter" idx="12"/>
          </p:nvPr>
        </p:nvSpPr>
        <p:spPr/>
        <p:txBody>
          <a:bodyPr/>
          <a:lstStyle/>
          <a:p>
            <a:fld id="{3B6BF989-E288-4CE1-911D-26D8887A8A6B}" type="slidenum">
              <a:rPr lang="en-ZA" smtClean="0"/>
              <a:t>11</a:t>
            </a:fld>
            <a:endParaRPr lang="en-ZA"/>
          </a:p>
        </p:txBody>
      </p:sp>
      <p:pic>
        <p:nvPicPr>
          <p:cNvPr id="7170" name="Picture 2" descr="C:\Users\David\Desktop\Containers Panels\HP HI-WAY\HP HI-WAY Parkhomes\Pictures\154995445642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348880"/>
            <a:ext cx="4040188" cy="381642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avid\Desktop\Containers Panels\HP HI-WAY\HP HI-WAY Parkhomes\Pictures\IMG_20190212_125153.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2348880"/>
            <a:ext cx="404177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50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effectLst>
                  <a:outerShdw blurRad="50800" dist="38100" algn="tr" rotWithShape="0">
                    <a:prstClr val="black">
                      <a:alpha val="40000"/>
                    </a:prstClr>
                  </a:outerShdw>
                </a:effectLst>
                <a:ea typeface="Calibri"/>
                <a:cs typeface="Times New Roman"/>
              </a:rPr>
              <a:t>The Cost of Phase </a:t>
            </a:r>
            <a:r>
              <a:rPr lang="en-US" b="1" dirty="0" smtClean="0">
                <a:solidFill>
                  <a:srgbClr val="0070C0"/>
                </a:solidFill>
                <a:effectLst>
                  <a:outerShdw blurRad="50800" dist="38100" algn="tr" rotWithShape="0">
                    <a:prstClr val="black">
                      <a:alpha val="40000"/>
                    </a:prstClr>
                  </a:outerShdw>
                </a:effectLst>
                <a:ea typeface="Calibri"/>
                <a:cs typeface="Times New Roman"/>
              </a:rPr>
              <a:t>Three </a:t>
            </a:r>
            <a:r>
              <a:rPr lang="en-US" b="1" dirty="0">
                <a:solidFill>
                  <a:srgbClr val="0070C0"/>
                </a:solidFill>
                <a:effectLst>
                  <a:outerShdw blurRad="50800" dist="38100" algn="tr" rotWithShape="0">
                    <a:prstClr val="black">
                      <a:alpha val="40000"/>
                    </a:prstClr>
                  </a:outerShdw>
                </a:effectLst>
                <a:ea typeface="Calibri"/>
                <a:cs typeface="Times New Roman"/>
              </a:rPr>
              <a:t>Church </a:t>
            </a:r>
            <a:r>
              <a:rPr lang="en-US" b="1" dirty="0" smtClean="0">
                <a:solidFill>
                  <a:srgbClr val="0070C0"/>
                </a:solidFill>
                <a:effectLst>
                  <a:outerShdw blurRad="50800" dist="38100" algn="tr" rotWithShape="0">
                    <a:prstClr val="black">
                      <a:alpha val="40000"/>
                    </a:prstClr>
                  </a:outerShdw>
                </a:effectLst>
                <a:ea typeface="Calibri"/>
                <a:cs typeface="Times New Roman"/>
              </a:rPr>
              <a:t/>
            </a:r>
            <a:br>
              <a:rPr lang="en-US" b="1" dirty="0" smtClean="0">
                <a:solidFill>
                  <a:srgbClr val="0070C0"/>
                </a:solidFill>
                <a:effectLst>
                  <a:outerShdw blurRad="50800" dist="38100" algn="tr" rotWithShape="0">
                    <a:prstClr val="black">
                      <a:alpha val="40000"/>
                    </a:prstClr>
                  </a:outerShdw>
                </a:effectLst>
                <a:ea typeface="Calibri"/>
                <a:cs typeface="Times New Roman"/>
              </a:rPr>
            </a:br>
            <a:r>
              <a:rPr lang="en-US" b="1" dirty="0" smtClean="0">
                <a:solidFill>
                  <a:srgbClr val="0070C0"/>
                </a:solidFill>
                <a:effectLst>
                  <a:outerShdw blurRad="50800" dist="38100" algn="tr" rotWithShape="0">
                    <a:prstClr val="black">
                      <a:alpha val="40000"/>
                    </a:prstClr>
                  </a:outerShdw>
                </a:effectLst>
                <a:ea typeface="Calibri"/>
                <a:cs typeface="Times New Roman"/>
              </a:rPr>
              <a:t>Office and kitchen </a:t>
            </a:r>
            <a:endParaRPr lang="en-ZA" dirty="0"/>
          </a:p>
        </p:txBody>
      </p:sp>
      <p:sp>
        <p:nvSpPr>
          <p:cNvPr id="4" name="Date Placeholder 3"/>
          <p:cNvSpPr>
            <a:spLocks noGrp="1"/>
          </p:cNvSpPr>
          <p:nvPr>
            <p:ph type="dt" sz="half" idx="10"/>
          </p:nvPr>
        </p:nvSpPr>
        <p:spPr/>
        <p:txBody>
          <a:bodyPr/>
          <a:lstStyle/>
          <a:p>
            <a:fld id="{0D1BEE23-5B47-4A59-868D-59CDE10AEF6F}" type="datetime1">
              <a:rPr lang="en-ZA" smtClean="0"/>
              <a:t>2022/02/18</a:t>
            </a:fld>
            <a:endParaRPr lang="en-ZA"/>
          </a:p>
        </p:txBody>
      </p:sp>
      <p:sp>
        <p:nvSpPr>
          <p:cNvPr id="5" name="Footer Placeholder 4"/>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6" name="Slide Number Placeholder 5"/>
          <p:cNvSpPr>
            <a:spLocks noGrp="1"/>
          </p:cNvSpPr>
          <p:nvPr>
            <p:ph type="sldNum" sz="quarter" idx="12"/>
          </p:nvPr>
        </p:nvSpPr>
        <p:spPr/>
        <p:txBody>
          <a:bodyPr/>
          <a:lstStyle/>
          <a:p>
            <a:fld id="{3B6BF989-E288-4CE1-911D-26D8887A8A6B}" type="slidenum">
              <a:rPr lang="en-ZA" smtClean="0"/>
              <a:t>12</a:t>
            </a:fld>
            <a:endParaRPr lang="en-ZA"/>
          </a:p>
        </p:txBody>
      </p:sp>
      <p:pic>
        <p:nvPicPr>
          <p:cNvPr id="9218" name="Picture 2" descr="C:\Users\David\Desktop\Containers Panels\HP HI-WAY\HP HI-WAY Parkhomes\Pictures\IMG_20190212_1255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77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effectLst>
                  <a:outerShdw blurRad="50800" dist="38100" algn="tr" rotWithShape="0">
                    <a:prstClr val="black">
                      <a:alpha val="40000"/>
                    </a:prstClr>
                  </a:outerShdw>
                </a:effectLst>
                <a:ea typeface="Calibri"/>
                <a:cs typeface="Times New Roman"/>
              </a:rPr>
              <a:t>Office and kitchen</a:t>
            </a:r>
            <a:endParaRPr lang="en-ZA" dirty="0"/>
          </a:p>
        </p:txBody>
      </p:sp>
      <p:sp>
        <p:nvSpPr>
          <p:cNvPr id="3" name="Text Placeholder 2"/>
          <p:cNvSpPr>
            <a:spLocks noGrp="1"/>
          </p:cNvSpPr>
          <p:nvPr>
            <p:ph type="body" idx="1"/>
          </p:nvPr>
        </p:nvSpPr>
        <p:spPr/>
        <p:txBody>
          <a:bodyPr/>
          <a:lstStyle/>
          <a:p>
            <a:pPr algn="ctr"/>
            <a:r>
              <a:rPr lang="en-ZA" dirty="0" smtClean="0"/>
              <a:t>Office </a:t>
            </a:r>
            <a:endParaRPr lang="en-ZA" dirty="0"/>
          </a:p>
        </p:txBody>
      </p:sp>
      <p:sp>
        <p:nvSpPr>
          <p:cNvPr id="5" name="Text Placeholder 4"/>
          <p:cNvSpPr>
            <a:spLocks noGrp="1"/>
          </p:cNvSpPr>
          <p:nvPr>
            <p:ph type="body" sz="quarter" idx="3"/>
          </p:nvPr>
        </p:nvSpPr>
        <p:spPr/>
        <p:txBody>
          <a:bodyPr/>
          <a:lstStyle/>
          <a:p>
            <a:pPr algn="ctr"/>
            <a:r>
              <a:rPr lang="en-ZA" dirty="0" smtClean="0"/>
              <a:t>Kitchen </a:t>
            </a:r>
            <a:endParaRPr lang="en-ZA" dirty="0"/>
          </a:p>
        </p:txBody>
      </p:sp>
      <p:sp>
        <p:nvSpPr>
          <p:cNvPr id="7" name="Date Placeholder 6"/>
          <p:cNvSpPr>
            <a:spLocks noGrp="1"/>
          </p:cNvSpPr>
          <p:nvPr>
            <p:ph type="dt" sz="half" idx="10"/>
          </p:nvPr>
        </p:nvSpPr>
        <p:spPr/>
        <p:txBody>
          <a:bodyPr/>
          <a:lstStyle/>
          <a:p>
            <a:fld id="{CAB43C72-30A0-405F-B04C-07848BD3BCC9}" type="datetime1">
              <a:rPr lang="en-ZA" smtClean="0"/>
              <a:t>2022/02/18</a:t>
            </a:fld>
            <a:endParaRPr lang="en-ZA"/>
          </a:p>
        </p:txBody>
      </p:sp>
      <p:sp>
        <p:nvSpPr>
          <p:cNvPr id="8" name="Footer Placeholder 7"/>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9" name="Slide Number Placeholder 8"/>
          <p:cNvSpPr>
            <a:spLocks noGrp="1"/>
          </p:cNvSpPr>
          <p:nvPr>
            <p:ph type="sldNum" sz="quarter" idx="12"/>
          </p:nvPr>
        </p:nvSpPr>
        <p:spPr/>
        <p:txBody>
          <a:bodyPr/>
          <a:lstStyle/>
          <a:p>
            <a:fld id="{3B6BF989-E288-4CE1-911D-26D8887A8A6B}" type="slidenum">
              <a:rPr lang="en-ZA" smtClean="0"/>
              <a:t>13</a:t>
            </a:fld>
            <a:endParaRPr lang="en-ZA"/>
          </a:p>
        </p:txBody>
      </p:sp>
      <p:pic>
        <p:nvPicPr>
          <p:cNvPr id="10242" name="Picture 2" descr="C:\Users\David\Desktop\Containers Panels\HP HI-WAY\HP HI-WAY Parkhomes\Pictures\IMG_20190212_125202.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348880"/>
            <a:ext cx="4041775"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David\Desktop\Containers Panels\HP HI-WAY\HP HI-WAY Parkhomes\Pictures\IMG_20190212_125516.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48880"/>
            <a:ext cx="404018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26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512168"/>
          </a:xfrm>
        </p:spPr>
        <p:txBody>
          <a:bodyPr>
            <a:normAutofit fontScale="90000"/>
          </a:bodyPr>
          <a:lstStyle/>
          <a:p>
            <a:r>
              <a:rPr lang="en-US" sz="4000" b="1" dirty="0" smtClean="0">
                <a:solidFill>
                  <a:srgbClr val="0070C0"/>
                </a:solidFill>
                <a:effectLst>
                  <a:outerShdw blurRad="50800" dist="38100" algn="tr" rotWithShape="0">
                    <a:prstClr val="black">
                      <a:alpha val="40000"/>
                    </a:prstClr>
                  </a:outerShdw>
                </a:effectLst>
                <a:ea typeface="Calibri"/>
                <a:cs typeface="Times New Roman"/>
              </a:rPr>
              <a:t>Contribution Received Church Members and donnas for Phase One </a:t>
            </a:r>
            <a:br>
              <a:rPr lang="en-US" sz="4000" b="1" dirty="0" smtClean="0">
                <a:solidFill>
                  <a:srgbClr val="0070C0"/>
                </a:solidFill>
                <a:effectLst>
                  <a:outerShdw blurRad="50800" dist="38100" algn="tr" rotWithShape="0">
                    <a:prstClr val="black">
                      <a:alpha val="40000"/>
                    </a:prstClr>
                  </a:outerShdw>
                </a:effectLst>
                <a:ea typeface="Calibri"/>
                <a:cs typeface="Times New Roman"/>
              </a:rPr>
            </a:br>
            <a:r>
              <a:rPr lang="en-US" sz="3100" b="1" dirty="0" smtClean="0">
                <a:solidFill>
                  <a:srgbClr val="0070C0"/>
                </a:solidFill>
                <a:effectLst>
                  <a:outerShdw blurRad="50800" dist="38100" algn="tr" rotWithShape="0">
                    <a:prstClr val="black">
                      <a:alpha val="40000"/>
                    </a:prstClr>
                  </a:outerShdw>
                </a:effectLst>
                <a:ea typeface="Calibri"/>
                <a:cs typeface="Times New Roman"/>
              </a:rPr>
              <a:t>Target is </a:t>
            </a:r>
            <a:r>
              <a:rPr lang="en-US" sz="3100" b="1" dirty="0" smtClean="0">
                <a:effectLst>
                  <a:outerShdw blurRad="50800" dist="38100" algn="tr" rotWithShape="0">
                    <a:prstClr val="black">
                      <a:alpha val="40000"/>
                    </a:prstClr>
                  </a:outerShdw>
                </a:effectLst>
                <a:ea typeface="Calibri"/>
                <a:cs typeface="Times New Roman"/>
              </a:rPr>
              <a:t>R 229,161.00 </a:t>
            </a:r>
            <a:r>
              <a:rPr lang="en-US" sz="3100" b="1" dirty="0" smtClean="0">
                <a:solidFill>
                  <a:srgbClr val="0070C0"/>
                </a:solidFill>
                <a:effectLst>
                  <a:outerShdw blurRad="50800" dist="38100" algn="tr" rotWithShape="0">
                    <a:prstClr val="black">
                      <a:alpha val="40000"/>
                    </a:prstClr>
                  </a:outerShdw>
                </a:effectLst>
                <a:ea typeface="Calibri"/>
                <a:cs typeface="Times New Roman"/>
              </a:rPr>
              <a:t>in </a:t>
            </a:r>
            <a:r>
              <a:rPr lang="en-US" sz="3100" b="1" dirty="0" smtClean="0">
                <a:effectLst>
                  <a:outerShdw blurRad="50800" dist="38100" algn="tr" rotWithShape="0">
                    <a:prstClr val="black">
                      <a:alpha val="40000"/>
                    </a:prstClr>
                  </a:outerShdw>
                </a:effectLst>
                <a:ea typeface="Calibri"/>
                <a:cs typeface="Times New Roman"/>
              </a:rPr>
              <a:t>$ 16,368.00</a:t>
            </a:r>
            <a:endParaRPr lang="en-ZA" sz="31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21735469"/>
              </p:ext>
            </p:extLst>
          </p:nvPr>
        </p:nvGraphicFramePr>
        <p:xfrm>
          <a:off x="467544" y="1628802"/>
          <a:ext cx="8229600" cy="4712238"/>
        </p:xfrm>
        <a:graphic>
          <a:graphicData uri="http://schemas.openxmlformats.org/drawingml/2006/table">
            <a:tbl>
              <a:tblPr firstRow="1" bandRow="1">
                <a:tableStyleId>{5C22544A-7EE6-4342-B048-85BDC9FD1C3A}</a:tableStyleId>
              </a:tblPr>
              <a:tblGrid>
                <a:gridCol w="586408"/>
                <a:gridCol w="3672408"/>
                <a:gridCol w="1584176"/>
                <a:gridCol w="1152128"/>
                <a:gridCol w="1234480"/>
              </a:tblGrid>
              <a:tr h="494658">
                <a:tc>
                  <a:txBody>
                    <a:bodyPr/>
                    <a:lstStyle/>
                    <a:p>
                      <a:r>
                        <a:rPr lang="en-ZA" dirty="0" smtClean="0"/>
                        <a:t>No </a:t>
                      </a:r>
                      <a:endParaRPr lang="en-ZA" dirty="0"/>
                    </a:p>
                  </a:txBody>
                  <a:tcPr/>
                </a:tc>
                <a:tc>
                  <a:txBody>
                    <a:bodyPr/>
                    <a:lstStyle/>
                    <a:p>
                      <a:r>
                        <a:rPr lang="en-ZA" dirty="0" smtClean="0"/>
                        <a:t>Name of the organisation </a:t>
                      </a:r>
                      <a:endParaRPr lang="en-ZA" dirty="0"/>
                    </a:p>
                  </a:txBody>
                  <a:tcPr/>
                </a:tc>
                <a:tc>
                  <a:txBody>
                    <a:bodyPr/>
                    <a:lstStyle/>
                    <a:p>
                      <a:r>
                        <a:rPr lang="en-ZA" dirty="0" smtClean="0"/>
                        <a:t>Contribute for </a:t>
                      </a:r>
                      <a:endParaRPr lang="en-ZA" dirty="0"/>
                    </a:p>
                  </a:txBody>
                  <a:tcPr/>
                </a:tc>
                <a:tc>
                  <a:txBody>
                    <a:bodyPr/>
                    <a:lstStyle/>
                    <a:p>
                      <a:r>
                        <a:rPr lang="en-ZA" dirty="0" smtClean="0"/>
                        <a:t>Amount </a:t>
                      </a:r>
                      <a:endParaRPr lang="en-ZA" dirty="0"/>
                    </a:p>
                  </a:txBody>
                  <a:tcPr/>
                </a:tc>
                <a:tc>
                  <a:txBody>
                    <a:bodyPr/>
                    <a:lstStyle/>
                    <a:p>
                      <a:r>
                        <a:rPr lang="en-ZA" dirty="0" smtClean="0"/>
                        <a:t>In Dallas</a:t>
                      </a:r>
                      <a:endParaRPr lang="en-ZA" dirty="0"/>
                    </a:p>
                  </a:txBody>
                  <a:tcPr/>
                </a:tc>
              </a:tr>
              <a:tr h="421758">
                <a:tc>
                  <a:txBody>
                    <a:bodyPr/>
                    <a:lstStyle/>
                    <a:p>
                      <a:r>
                        <a:rPr lang="en-ZA" dirty="0" smtClean="0"/>
                        <a:t>01</a:t>
                      </a:r>
                      <a:endParaRPr lang="en-ZA" dirty="0"/>
                    </a:p>
                  </a:txBody>
                  <a:tcPr/>
                </a:tc>
                <a:tc>
                  <a:txBody>
                    <a:bodyPr/>
                    <a:lstStyle/>
                    <a:p>
                      <a:r>
                        <a:rPr lang="en-ZA" dirty="0" smtClean="0"/>
                        <a:t>COLLAGE SAMUEL-LEVI</a:t>
                      </a:r>
                      <a:endParaRPr lang="en-ZA" dirty="0"/>
                    </a:p>
                  </a:txBody>
                  <a:tcPr/>
                </a:tc>
                <a:tc>
                  <a:txBody>
                    <a:bodyPr/>
                    <a:lstStyle/>
                    <a:p>
                      <a:endParaRPr lang="en-ZA" dirty="0"/>
                    </a:p>
                  </a:txBody>
                  <a:tcPr/>
                </a:tc>
                <a:tc>
                  <a:txBody>
                    <a:bodyPr/>
                    <a:lstStyle/>
                    <a:p>
                      <a:r>
                        <a:rPr lang="en-ZA" dirty="0" smtClean="0"/>
                        <a:t>R 7600</a:t>
                      </a:r>
                      <a:endParaRPr lang="en-ZA" dirty="0"/>
                    </a:p>
                  </a:txBody>
                  <a:tcPr/>
                </a:tc>
                <a:tc>
                  <a:txBody>
                    <a:bodyPr/>
                    <a:lstStyle/>
                    <a:p>
                      <a:r>
                        <a:rPr lang="en-ZA" dirty="0" smtClean="0"/>
                        <a:t>$ 700</a:t>
                      </a:r>
                      <a:endParaRPr lang="en-ZA" dirty="0"/>
                    </a:p>
                  </a:txBody>
                  <a:tcPr/>
                </a:tc>
              </a:tr>
              <a:tr h="421758">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r>
              <a:tr h="421758">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r>
              <a:tr h="421758">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r>
              <a:tr h="421758">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r>
              <a:tr h="421758">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r>
              <a:tr h="421758">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r>
              <a:tr h="421758">
                <a:tc>
                  <a:txBody>
                    <a:bodyPr/>
                    <a:lstStyle/>
                    <a:p>
                      <a:endParaRPr lang="en-ZA"/>
                    </a:p>
                  </a:txBody>
                  <a:tcPr/>
                </a:tc>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a:p>
                  </a:txBody>
                  <a:tcPr/>
                </a:tc>
              </a:tr>
              <a:tr h="421758">
                <a:tc>
                  <a:txBody>
                    <a:bodyPr/>
                    <a:lstStyle/>
                    <a:p>
                      <a:endParaRPr lang="en-ZA"/>
                    </a:p>
                  </a:txBody>
                  <a:tcPr/>
                </a:tc>
                <a:tc>
                  <a:txBody>
                    <a:bodyPr/>
                    <a:lstStyle/>
                    <a:p>
                      <a:endParaRPr lang="en-ZA"/>
                    </a:p>
                  </a:txBody>
                  <a:tcPr/>
                </a:tc>
                <a:tc>
                  <a:txBody>
                    <a:bodyPr/>
                    <a:lstStyle/>
                    <a:p>
                      <a:endParaRPr lang="en-ZA" dirty="0"/>
                    </a:p>
                  </a:txBody>
                  <a:tcPr/>
                </a:tc>
                <a:tc>
                  <a:txBody>
                    <a:bodyPr/>
                    <a:lstStyle/>
                    <a:p>
                      <a:endParaRPr lang="en-ZA"/>
                    </a:p>
                  </a:txBody>
                  <a:tcPr/>
                </a:tc>
                <a:tc>
                  <a:txBody>
                    <a:bodyPr/>
                    <a:lstStyle/>
                    <a:p>
                      <a:endParaRPr lang="en-ZA"/>
                    </a:p>
                  </a:txBody>
                  <a:tcPr/>
                </a:tc>
              </a:tr>
              <a:tr h="421758">
                <a:tc>
                  <a:txBody>
                    <a:bodyPr/>
                    <a:lstStyle/>
                    <a:p>
                      <a:endParaRPr lang="en-ZA"/>
                    </a:p>
                  </a:txBody>
                  <a:tcPr/>
                </a:tc>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tr>
            </a:tbl>
          </a:graphicData>
        </a:graphic>
      </p:graphicFrame>
      <p:sp>
        <p:nvSpPr>
          <p:cNvPr id="4" name="Date Placeholder 3"/>
          <p:cNvSpPr>
            <a:spLocks noGrp="1"/>
          </p:cNvSpPr>
          <p:nvPr>
            <p:ph type="dt" sz="half" idx="10"/>
          </p:nvPr>
        </p:nvSpPr>
        <p:spPr/>
        <p:txBody>
          <a:bodyPr/>
          <a:lstStyle/>
          <a:p>
            <a:fld id="{0D1BEE23-5B47-4A59-868D-59CDE10AEF6F}" type="datetime1">
              <a:rPr lang="en-ZA" smtClean="0"/>
              <a:t>2022/02/18</a:t>
            </a:fld>
            <a:endParaRPr lang="en-ZA"/>
          </a:p>
        </p:txBody>
      </p:sp>
      <p:sp>
        <p:nvSpPr>
          <p:cNvPr id="5" name="Footer Placeholder 4"/>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6" name="Slide Number Placeholder 5"/>
          <p:cNvSpPr>
            <a:spLocks noGrp="1"/>
          </p:cNvSpPr>
          <p:nvPr>
            <p:ph type="sldNum" sz="quarter" idx="12"/>
          </p:nvPr>
        </p:nvSpPr>
        <p:spPr/>
        <p:txBody>
          <a:bodyPr/>
          <a:lstStyle/>
          <a:p>
            <a:fld id="{3B6BF989-E288-4CE1-911D-26D8887A8A6B}" type="slidenum">
              <a:rPr lang="en-ZA" smtClean="0"/>
              <a:t>14</a:t>
            </a:fld>
            <a:endParaRPr lang="en-ZA"/>
          </a:p>
        </p:txBody>
      </p:sp>
    </p:spTree>
    <p:extLst>
      <p:ext uri="{BB962C8B-B14F-4D97-AF65-F5344CB8AC3E}">
        <p14:creationId xmlns:p14="http://schemas.microsoft.com/office/powerpoint/2010/main" val="303054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26370"/>
          </a:xfrm>
        </p:spPr>
        <p:txBody>
          <a:bodyPr>
            <a:normAutofit fontScale="90000"/>
          </a:bodyPr>
          <a:lstStyle/>
          <a:p>
            <a:r>
              <a:rPr lang="en-US" b="1" dirty="0">
                <a:solidFill>
                  <a:srgbClr val="0070C0"/>
                </a:solidFill>
                <a:effectLst>
                  <a:outerShdw blurRad="50800" dist="38100" algn="tr" rotWithShape="0">
                    <a:prstClr val="black">
                      <a:alpha val="40000"/>
                    </a:prstClr>
                  </a:outerShdw>
                </a:effectLst>
                <a:ea typeface="Calibri"/>
                <a:cs typeface="Times New Roman"/>
              </a:rPr>
              <a:t>Contribution Received </a:t>
            </a:r>
            <a:r>
              <a:rPr lang="en-US" b="1" dirty="0" smtClean="0">
                <a:solidFill>
                  <a:srgbClr val="0070C0"/>
                </a:solidFill>
                <a:effectLst>
                  <a:outerShdw blurRad="50800" dist="38100" algn="tr" rotWithShape="0">
                    <a:prstClr val="black">
                      <a:alpha val="40000"/>
                    </a:prstClr>
                  </a:outerShdw>
                </a:effectLst>
                <a:ea typeface="Calibri"/>
                <a:cs typeface="Times New Roman"/>
              </a:rPr>
              <a:t>from Church </a:t>
            </a:r>
            <a:r>
              <a:rPr lang="en-US" b="1" dirty="0">
                <a:solidFill>
                  <a:srgbClr val="0070C0"/>
                </a:solidFill>
                <a:effectLst>
                  <a:outerShdw blurRad="50800" dist="38100" algn="tr" rotWithShape="0">
                    <a:prstClr val="black">
                      <a:alpha val="40000"/>
                    </a:prstClr>
                  </a:outerShdw>
                </a:effectLst>
                <a:ea typeface="Calibri"/>
                <a:cs typeface="Times New Roman"/>
              </a:rPr>
              <a:t>Members and donnas </a:t>
            </a:r>
            <a:r>
              <a:rPr lang="en-US" b="1" dirty="0" smtClean="0">
                <a:solidFill>
                  <a:srgbClr val="0070C0"/>
                </a:solidFill>
                <a:effectLst>
                  <a:outerShdw blurRad="50800" dist="38100" algn="tr" rotWithShape="0">
                    <a:prstClr val="black">
                      <a:alpha val="40000"/>
                    </a:prstClr>
                  </a:outerShdw>
                </a:effectLst>
                <a:ea typeface="Calibri"/>
                <a:cs typeface="Times New Roman"/>
              </a:rPr>
              <a:t/>
            </a:r>
            <a:br>
              <a:rPr lang="en-US" b="1" dirty="0" smtClean="0">
                <a:solidFill>
                  <a:srgbClr val="0070C0"/>
                </a:solidFill>
                <a:effectLst>
                  <a:outerShdw blurRad="50800" dist="38100" algn="tr" rotWithShape="0">
                    <a:prstClr val="black">
                      <a:alpha val="40000"/>
                    </a:prstClr>
                  </a:outerShdw>
                </a:effectLst>
                <a:ea typeface="Calibri"/>
                <a:cs typeface="Times New Roman"/>
              </a:rPr>
            </a:br>
            <a:r>
              <a:rPr lang="en-US" sz="3600" b="1" dirty="0">
                <a:solidFill>
                  <a:srgbClr val="0070C0"/>
                </a:solidFill>
                <a:effectLst>
                  <a:outerShdw blurRad="50800" dist="38100" algn="tr" rotWithShape="0">
                    <a:prstClr val="black">
                      <a:alpha val="40000"/>
                    </a:prstClr>
                  </a:outerShdw>
                </a:effectLst>
                <a:ea typeface="Calibri"/>
                <a:cs typeface="Times New Roman"/>
              </a:rPr>
              <a:t>Target is </a:t>
            </a:r>
            <a:r>
              <a:rPr lang="en-US" sz="3600" b="1" dirty="0">
                <a:effectLst>
                  <a:outerShdw blurRad="50800" dist="38100" algn="tr" rotWithShape="0">
                    <a:prstClr val="black">
                      <a:alpha val="40000"/>
                    </a:prstClr>
                  </a:outerShdw>
                </a:effectLst>
                <a:ea typeface="Calibri"/>
                <a:cs typeface="Times New Roman"/>
              </a:rPr>
              <a:t>R 229,161.00 </a:t>
            </a:r>
            <a:r>
              <a:rPr lang="en-US" sz="3600" b="1" dirty="0">
                <a:solidFill>
                  <a:srgbClr val="0070C0"/>
                </a:solidFill>
                <a:effectLst>
                  <a:outerShdw blurRad="50800" dist="38100" algn="tr" rotWithShape="0">
                    <a:prstClr val="black">
                      <a:alpha val="40000"/>
                    </a:prstClr>
                  </a:outerShdw>
                </a:effectLst>
                <a:ea typeface="Calibri"/>
                <a:cs typeface="Times New Roman"/>
              </a:rPr>
              <a:t>in </a:t>
            </a:r>
            <a:r>
              <a:rPr lang="en-US" sz="3600" b="1" dirty="0">
                <a:effectLst>
                  <a:outerShdw blurRad="50800" dist="38100" algn="tr" rotWithShape="0">
                    <a:prstClr val="black">
                      <a:alpha val="40000"/>
                    </a:prstClr>
                  </a:outerShdw>
                </a:effectLst>
                <a:ea typeface="Calibri"/>
                <a:cs typeface="Times New Roman"/>
              </a:rPr>
              <a:t>$ </a:t>
            </a:r>
            <a:r>
              <a:rPr lang="en-US" sz="3600" b="1" dirty="0" smtClean="0">
                <a:effectLst>
                  <a:outerShdw blurRad="50800" dist="38100" algn="tr" rotWithShape="0">
                    <a:prstClr val="black">
                      <a:alpha val="40000"/>
                    </a:prstClr>
                  </a:outerShdw>
                </a:effectLst>
                <a:ea typeface="Calibri"/>
                <a:cs typeface="Times New Roman"/>
              </a:rPr>
              <a:t>16,368.00</a:t>
            </a:r>
            <a:br>
              <a:rPr lang="en-US" sz="3600" b="1" dirty="0" smtClean="0">
                <a:effectLst>
                  <a:outerShdw blurRad="50800" dist="38100" algn="tr" rotWithShape="0">
                    <a:prstClr val="black">
                      <a:alpha val="40000"/>
                    </a:prstClr>
                  </a:outerShdw>
                </a:effectLst>
                <a:ea typeface="Calibri"/>
                <a:cs typeface="Times New Roman"/>
              </a:rPr>
            </a:br>
            <a:r>
              <a:rPr lang="en-US" sz="3600" b="1" dirty="0" smtClean="0">
                <a:effectLst>
                  <a:outerShdw blurRad="50800" dist="38100" algn="tr" rotWithShape="0">
                    <a:prstClr val="black">
                      <a:alpha val="40000"/>
                    </a:prstClr>
                  </a:outerShdw>
                </a:effectLst>
                <a:ea typeface="Calibri"/>
                <a:cs typeface="Times New Roman"/>
              </a:rPr>
              <a:t>50% we need for deposit </a:t>
            </a:r>
            <a:br>
              <a:rPr lang="en-US" sz="3600" b="1" dirty="0" smtClean="0">
                <a:effectLst>
                  <a:outerShdw blurRad="50800" dist="38100" algn="tr" rotWithShape="0">
                    <a:prstClr val="black">
                      <a:alpha val="40000"/>
                    </a:prstClr>
                  </a:outerShdw>
                </a:effectLst>
                <a:ea typeface="Calibri"/>
                <a:cs typeface="Times New Roman"/>
              </a:rPr>
            </a:br>
            <a:r>
              <a:rPr lang="en-US" sz="3600" b="1" dirty="0" smtClean="0">
                <a:effectLst>
                  <a:outerShdw blurRad="50800" dist="38100" algn="tr" rotWithShape="0">
                    <a:prstClr val="black">
                      <a:alpha val="40000"/>
                    </a:prstClr>
                  </a:outerShdw>
                </a:effectLst>
                <a:ea typeface="Calibri"/>
                <a:cs typeface="Times New Roman"/>
              </a:rPr>
              <a:t>is </a:t>
            </a:r>
            <a:br>
              <a:rPr lang="en-US" sz="3600" b="1" dirty="0" smtClean="0">
                <a:effectLst>
                  <a:outerShdw blurRad="50800" dist="38100" algn="tr" rotWithShape="0">
                    <a:prstClr val="black">
                      <a:alpha val="40000"/>
                    </a:prstClr>
                  </a:outerShdw>
                </a:effectLst>
                <a:ea typeface="Calibri"/>
                <a:cs typeface="Times New Roman"/>
              </a:rPr>
            </a:br>
            <a:r>
              <a:rPr lang="en-US" sz="3600" b="1" dirty="0" smtClean="0">
                <a:effectLst>
                  <a:outerShdw blurRad="50800" dist="38100" algn="tr" rotWithShape="0">
                    <a:prstClr val="black">
                      <a:alpha val="40000"/>
                    </a:prstClr>
                  </a:outerShdw>
                </a:effectLst>
                <a:ea typeface="Calibri"/>
                <a:cs typeface="Times New Roman"/>
              </a:rPr>
              <a:t>R 114,580.00 in $ 8,184.32</a:t>
            </a:r>
            <a:endParaRPr lang="en-ZA" dirty="0"/>
          </a:p>
        </p:txBody>
      </p:sp>
      <p:sp>
        <p:nvSpPr>
          <p:cNvPr id="4" name="Date Placeholder 3"/>
          <p:cNvSpPr>
            <a:spLocks noGrp="1"/>
          </p:cNvSpPr>
          <p:nvPr>
            <p:ph type="dt" sz="half" idx="10"/>
          </p:nvPr>
        </p:nvSpPr>
        <p:spPr/>
        <p:txBody>
          <a:bodyPr/>
          <a:lstStyle/>
          <a:p>
            <a:fld id="{0D1BEE23-5B47-4A59-868D-59CDE10AEF6F}" type="datetime1">
              <a:rPr lang="en-ZA" smtClean="0"/>
              <a:t>2022/02/18</a:t>
            </a:fld>
            <a:endParaRPr lang="en-ZA"/>
          </a:p>
        </p:txBody>
      </p:sp>
      <p:sp>
        <p:nvSpPr>
          <p:cNvPr id="5" name="Footer Placeholder 4"/>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6" name="Slide Number Placeholder 5"/>
          <p:cNvSpPr>
            <a:spLocks noGrp="1"/>
          </p:cNvSpPr>
          <p:nvPr>
            <p:ph type="sldNum" sz="quarter" idx="12"/>
          </p:nvPr>
        </p:nvSpPr>
        <p:spPr/>
        <p:txBody>
          <a:bodyPr/>
          <a:lstStyle/>
          <a:p>
            <a:fld id="{3B6BF989-E288-4CE1-911D-26D8887A8A6B}" type="slidenum">
              <a:rPr lang="en-ZA" smtClean="0"/>
              <a:t>15</a:t>
            </a:fld>
            <a:endParaRPr lang="en-ZA"/>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162116579"/>
              </p:ext>
            </p:extLst>
          </p:nvPr>
        </p:nvGraphicFramePr>
        <p:xfrm>
          <a:off x="457200" y="3645024"/>
          <a:ext cx="8229600" cy="2448272"/>
        </p:xfrm>
        <a:graphic>
          <a:graphicData uri="http://schemas.openxmlformats.org/drawingml/2006/table">
            <a:tbl>
              <a:tblPr firstRow="1" bandRow="1">
                <a:tableStyleId>{5C22544A-7EE6-4342-B048-85BDC9FD1C3A}</a:tableStyleId>
              </a:tblPr>
              <a:tblGrid>
                <a:gridCol w="658416"/>
                <a:gridCol w="3960440"/>
                <a:gridCol w="1944216"/>
                <a:gridCol w="1666528"/>
              </a:tblGrid>
              <a:tr h="612068">
                <a:tc>
                  <a:txBody>
                    <a:bodyPr/>
                    <a:lstStyle/>
                    <a:p>
                      <a:pPr algn="ctr"/>
                      <a:r>
                        <a:rPr lang="en-ZA" dirty="0" smtClean="0"/>
                        <a:t>No </a:t>
                      </a:r>
                      <a:endParaRPr lang="en-ZA" dirty="0"/>
                    </a:p>
                  </a:txBody>
                  <a:tcPr/>
                </a:tc>
                <a:tc>
                  <a:txBody>
                    <a:bodyPr/>
                    <a:lstStyle/>
                    <a:p>
                      <a:pPr algn="ctr"/>
                      <a:r>
                        <a:rPr lang="en-ZA" dirty="0" smtClean="0"/>
                        <a:t>Out Target </a:t>
                      </a:r>
                      <a:endParaRPr lang="en-ZA" dirty="0"/>
                    </a:p>
                  </a:txBody>
                  <a:tcPr/>
                </a:tc>
                <a:tc>
                  <a:txBody>
                    <a:bodyPr/>
                    <a:lstStyle/>
                    <a:p>
                      <a:pPr algn="ctr"/>
                      <a:r>
                        <a:rPr lang="en-ZA" dirty="0" smtClean="0"/>
                        <a:t>Rand</a:t>
                      </a:r>
                      <a:r>
                        <a:rPr lang="en-ZA" baseline="0" dirty="0" smtClean="0"/>
                        <a:t> </a:t>
                      </a:r>
                      <a:endParaRPr lang="en-ZA" dirty="0"/>
                    </a:p>
                  </a:txBody>
                  <a:tcPr/>
                </a:tc>
                <a:tc>
                  <a:txBody>
                    <a:bodyPr/>
                    <a:lstStyle/>
                    <a:p>
                      <a:pPr algn="ctr"/>
                      <a:r>
                        <a:rPr lang="en-ZA" dirty="0" smtClean="0"/>
                        <a:t>Dallas </a:t>
                      </a:r>
                      <a:endParaRPr lang="en-ZA" dirty="0"/>
                    </a:p>
                  </a:txBody>
                  <a:tcPr/>
                </a:tc>
              </a:tr>
              <a:tr h="612068">
                <a:tc>
                  <a:txBody>
                    <a:bodyPr/>
                    <a:lstStyle/>
                    <a:p>
                      <a:pPr algn="ctr"/>
                      <a:r>
                        <a:rPr lang="en-ZA" sz="1400" dirty="0" smtClean="0"/>
                        <a:t>01</a:t>
                      </a:r>
                      <a:endParaRPr lang="en-ZA" sz="1400" dirty="0"/>
                    </a:p>
                  </a:txBody>
                  <a:tcPr/>
                </a:tc>
                <a:tc>
                  <a:txBody>
                    <a:bodyPr/>
                    <a:lstStyle/>
                    <a:p>
                      <a:r>
                        <a:rPr lang="en-ZA" sz="1400" dirty="0" smtClean="0"/>
                        <a:t>The amount we need for the work</a:t>
                      </a:r>
                      <a:r>
                        <a:rPr lang="en-ZA" sz="1400" baseline="0" dirty="0" smtClean="0"/>
                        <a:t> of phase one </a:t>
                      </a:r>
                      <a:endParaRPr lang="en-ZA" sz="1400" dirty="0"/>
                    </a:p>
                  </a:txBody>
                  <a:tcPr/>
                </a:tc>
                <a:tc>
                  <a:txBody>
                    <a:bodyPr/>
                    <a:lstStyle/>
                    <a:p>
                      <a:r>
                        <a:rPr lang="en-ZA" b="0" dirty="0" smtClean="0"/>
                        <a:t>R          229,161.00</a:t>
                      </a:r>
                      <a:endParaRPr lang="en-ZA" b="0" dirty="0"/>
                    </a:p>
                  </a:txBody>
                  <a:tcPr/>
                </a:tc>
                <a:tc>
                  <a:txBody>
                    <a:bodyPr/>
                    <a:lstStyle/>
                    <a:p>
                      <a:r>
                        <a:rPr lang="en-ZA" b="0" dirty="0" smtClean="0"/>
                        <a:t>$ 16,368.00</a:t>
                      </a:r>
                      <a:endParaRPr lang="en-ZA" b="0" dirty="0"/>
                    </a:p>
                  </a:txBody>
                  <a:tcPr/>
                </a:tc>
              </a:tr>
              <a:tr h="612068">
                <a:tc>
                  <a:txBody>
                    <a:bodyPr/>
                    <a:lstStyle/>
                    <a:p>
                      <a:pPr algn="ctr"/>
                      <a:r>
                        <a:rPr lang="en-ZA" sz="1400" dirty="0" smtClean="0"/>
                        <a:t>02</a:t>
                      </a:r>
                      <a:endParaRPr lang="en-ZA" sz="1400" dirty="0"/>
                    </a:p>
                  </a:txBody>
                  <a:tcPr/>
                </a:tc>
                <a:tc>
                  <a:txBody>
                    <a:bodyPr/>
                    <a:lstStyle/>
                    <a:p>
                      <a:r>
                        <a:rPr lang="en-ZA" sz="1400" dirty="0" smtClean="0"/>
                        <a:t>The amount we have receive </a:t>
                      </a:r>
                      <a:endParaRPr lang="en-ZA" sz="1400" dirty="0"/>
                    </a:p>
                  </a:txBody>
                  <a:tcPr/>
                </a:tc>
                <a:tc>
                  <a:txBody>
                    <a:bodyPr/>
                    <a:lstStyle/>
                    <a:p>
                      <a:r>
                        <a:rPr lang="en-ZA" b="0" dirty="0" smtClean="0"/>
                        <a:t>R              7.600,00</a:t>
                      </a:r>
                      <a:endParaRPr lang="en-ZA" b="0" dirty="0"/>
                    </a:p>
                  </a:txBody>
                  <a:tcPr/>
                </a:tc>
                <a:tc>
                  <a:txBody>
                    <a:bodyPr/>
                    <a:lstStyle/>
                    <a:p>
                      <a:r>
                        <a:rPr lang="en-ZA" b="0" dirty="0" smtClean="0"/>
                        <a:t>$    </a:t>
                      </a:r>
                      <a:r>
                        <a:rPr lang="en-ZA" b="0" baseline="0" dirty="0" smtClean="0"/>
                        <a:t>   </a:t>
                      </a:r>
                      <a:r>
                        <a:rPr lang="en-ZA" b="0" dirty="0" smtClean="0"/>
                        <a:t>700.00</a:t>
                      </a:r>
                      <a:endParaRPr lang="en-ZA" b="0" dirty="0"/>
                    </a:p>
                  </a:txBody>
                  <a:tcPr/>
                </a:tc>
              </a:tr>
              <a:tr h="612068">
                <a:tc>
                  <a:txBody>
                    <a:bodyPr/>
                    <a:lstStyle/>
                    <a:p>
                      <a:pPr algn="ctr"/>
                      <a:r>
                        <a:rPr lang="en-ZA" sz="1400" dirty="0" smtClean="0"/>
                        <a:t>03</a:t>
                      </a:r>
                      <a:endParaRPr lang="en-ZA" sz="1400" dirty="0"/>
                    </a:p>
                  </a:txBody>
                  <a:tcPr/>
                </a:tc>
                <a:tc>
                  <a:txBody>
                    <a:bodyPr/>
                    <a:lstStyle/>
                    <a:p>
                      <a:r>
                        <a:rPr lang="en-ZA" sz="1400" dirty="0" smtClean="0"/>
                        <a:t>The amount</a:t>
                      </a:r>
                      <a:r>
                        <a:rPr lang="en-ZA" sz="1400" baseline="0" dirty="0" smtClean="0"/>
                        <a:t> we still need to reach our target </a:t>
                      </a:r>
                      <a:endParaRPr lang="en-ZA" sz="1400" dirty="0"/>
                    </a:p>
                  </a:txBody>
                  <a:tcPr/>
                </a:tc>
                <a:tc>
                  <a:txBody>
                    <a:bodyPr/>
                    <a:lstStyle/>
                    <a:p>
                      <a:r>
                        <a:rPr lang="en-ZA" b="1" dirty="0" smtClean="0"/>
                        <a:t>R          221,561.00</a:t>
                      </a:r>
                      <a:endParaRPr lang="en-ZA" b="1" dirty="0"/>
                    </a:p>
                  </a:txBody>
                  <a:tcPr/>
                </a:tc>
                <a:tc>
                  <a:txBody>
                    <a:bodyPr/>
                    <a:lstStyle/>
                    <a:p>
                      <a:r>
                        <a:rPr lang="en-ZA" b="1" dirty="0" smtClean="0"/>
                        <a:t>$  15.668,00</a:t>
                      </a:r>
                      <a:endParaRPr lang="en-ZA" b="1" dirty="0"/>
                    </a:p>
                  </a:txBody>
                  <a:tcPr/>
                </a:tc>
              </a:tr>
            </a:tbl>
          </a:graphicData>
        </a:graphic>
      </p:graphicFrame>
    </p:spTree>
    <p:extLst>
      <p:ext uri="{BB962C8B-B14F-4D97-AF65-F5344CB8AC3E}">
        <p14:creationId xmlns:p14="http://schemas.microsoft.com/office/powerpoint/2010/main" val="19359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fontScale="90000"/>
          </a:bodyPr>
          <a:lstStyle/>
          <a:p>
            <a: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CHURCH CONTAINER PROJECT </a:t>
            </a:r>
            <a:b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a:t>
            </a:r>
            <a:b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DONATION</a:t>
            </a:r>
            <a:b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sz="2700" b="1" dirty="0">
                <a:ln w="1905"/>
                <a:solidFill>
                  <a:srgbClr val="FF0000"/>
                </a:solidFill>
                <a:effectLst>
                  <a:innerShdw blurRad="69850" dist="43180" dir="5400000">
                    <a:srgbClr val="000000">
                      <a:alpha val="65000"/>
                    </a:srgbClr>
                  </a:innerShdw>
                </a:effectLst>
              </a:rPr>
              <a:t>Our </a:t>
            </a:r>
            <a:br>
              <a:rPr lang="fr-FR" sz="2700" b="1" dirty="0">
                <a:ln w="1905"/>
                <a:solidFill>
                  <a:srgbClr val="FF0000"/>
                </a:solidFill>
                <a:effectLst>
                  <a:innerShdw blurRad="69850" dist="43180" dir="5400000">
                    <a:srgbClr val="000000">
                      <a:alpha val="65000"/>
                    </a:srgbClr>
                  </a:innerShdw>
                </a:effectLst>
              </a:rPr>
            </a:br>
            <a:r>
              <a:rPr lang="fr-FR" sz="2700" b="1" dirty="0" err="1">
                <a:ln w="1905"/>
                <a:solidFill>
                  <a:srgbClr val="FF0000"/>
                </a:solidFill>
                <a:effectLst>
                  <a:innerShdw blurRad="69850" dist="43180" dir="5400000">
                    <a:srgbClr val="000000">
                      <a:alpha val="65000"/>
                    </a:srgbClr>
                  </a:innerShdw>
                </a:effectLst>
              </a:rPr>
              <a:t>Banking</a:t>
            </a:r>
            <a:r>
              <a:rPr lang="fr-FR" sz="2700" b="1" dirty="0">
                <a:ln w="1905"/>
                <a:solidFill>
                  <a:srgbClr val="FF0000"/>
                </a:solidFill>
                <a:effectLst>
                  <a:innerShdw blurRad="69850" dist="43180" dir="5400000">
                    <a:srgbClr val="000000">
                      <a:alpha val="65000"/>
                    </a:srgbClr>
                  </a:innerShdw>
                </a:effectLst>
              </a:rPr>
              <a:t> </a:t>
            </a:r>
            <a:r>
              <a:rPr lang="fr-FR" sz="2700" b="1" dirty="0" err="1">
                <a:ln w="1905"/>
                <a:solidFill>
                  <a:srgbClr val="FF0000"/>
                </a:solidFill>
                <a:effectLst>
                  <a:innerShdw blurRad="69850" dist="43180" dir="5400000">
                    <a:srgbClr val="000000">
                      <a:alpha val="65000"/>
                    </a:srgbClr>
                  </a:innerShdw>
                </a:effectLst>
              </a:rPr>
              <a:t>Details</a:t>
            </a:r>
            <a:r>
              <a:rPr lang="fr-FR" sz="2700" b="1" dirty="0">
                <a:ln w="1905"/>
                <a:solidFill>
                  <a:srgbClr val="FF0000"/>
                </a:solidFill>
                <a:effectLst>
                  <a:innerShdw blurRad="69850" dist="43180" dir="5400000">
                    <a:srgbClr val="000000">
                      <a:alpha val="65000"/>
                    </a:srgbClr>
                  </a:innerShdw>
                </a:effectLst>
              </a:rPr>
              <a:t> </a:t>
            </a:r>
            <a:br>
              <a:rPr lang="fr-FR" sz="2700" b="1" dirty="0">
                <a:ln w="1905"/>
                <a:solidFill>
                  <a:srgbClr val="FF0000"/>
                </a:solidFill>
                <a:effectLst>
                  <a:innerShdw blurRad="69850" dist="43180" dir="5400000">
                    <a:srgbClr val="000000">
                      <a:alpha val="65000"/>
                    </a:srgbClr>
                  </a:innerShdw>
                </a:effectLst>
              </a:rPr>
            </a:br>
            <a:r>
              <a:rPr lang="fr-FR" sz="2700" b="1" dirty="0">
                <a:ln w="1905"/>
                <a:solidFill>
                  <a:srgbClr val="FF0000"/>
                </a:solidFill>
                <a:effectLst>
                  <a:innerShdw blurRad="69850" dist="43180" dir="5400000">
                    <a:srgbClr val="000000">
                      <a:alpha val="65000"/>
                    </a:srgbClr>
                  </a:innerShdw>
                </a:effectLst>
              </a:rPr>
              <a:t>CAPITEC BANK </a:t>
            </a:r>
            <a:br>
              <a:rPr lang="fr-FR" sz="2700" b="1" dirty="0">
                <a:ln w="1905"/>
                <a:solidFill>
                  <a:srgbClr val="FF0000"/>
                </a:solidFill>
                <a:effectLst>
                  <a:innerShdw blurRad="69850" dist="43180" dir="5400000">
                    <a:srgbClr val="000000">
                      <a:alpha val="65000"/>
                    </a:srgbClr>
                  </a:innerShdw>
                </a:effectLst>
              </a:rPr>
            </a:br>
            <a:r>
              <a:rPr lang="fr-FR" sz="2700" b="1" dirty="0">
                <a:ln w="1905"/>
                <a:solidFill>
                  <a:srgbClr val="FF0000"/>
                </a:solidFill>
                <a:effectLst>
                  <a:innerShdw blurRad="69850" dist="43180" dir="5400000">
                    <a:srgbClr val="000000">
                      <a:alpha val="65000"/>
                    </a:srgbClr>
                  </a:innerShdw>
                </a:effectLst>
              </a:rPr>
              <a:t>Under the Name of </a:t>
            </a:r>
            <a:r>
              <a:rPr lang="fr-FR" sz="2700" b="1" dirty="0" smtClean="0">
                <a:ln w="1905"/>
                <a:solidFill>
                  <a:srgbClr val="FF0000"/>
                </a:solidFill>
                <a:effectLst>
                  <a:innerShdw blurRad="69850" dist="43180" dir="5400000">
                    <a:srgbClr val="000000">
                      <a:alpha val="65000"/>
                    </a:srgbClr>
                  </a:innerShdw>
                </a:effectLst>
              </a:rPr>
              <a:t>Fellowship </a:t>
            </a:r>
            <a:r>
              <a:rPr lang="fr-FR" sz="2700" b="1" dirty="0" err="1" smtClean="0">
                <a:ln w="1905"/>
                <a:solidFill>
                  <a:srgbClr val="FF0000"/>
                </a:solidFill>
                <a:effectLst>
                  <a:innerShdw blurRad="69850" dist="43180" dir="5400000">
                    <a:srgbClr val="000000">
                      <a:alpha val="65000"/>
                    </a:srgbClr>
                  </a:innerShdw>
                </a:effectLst>
              </a:rPr>
              <a:t>Family</a:t>
            </a:r>
            <a:r>
              <a:rPr lang="fr-FR" sz="2700" b="1" dirty="0" smtClean="0">
                <a:ln w="1905"/>
                <a:solidFill>
                  <a:srgbClr val="FF0000"/>
                </a:solidFill>
                <a:effectLst>
                  <a:innerShdw blurRad="69850" dist="43180" dir="5400000">
                    <a:srgbClr val="000000">
                      <a:alpha val="65000"/>
                    </a:srgbClr>
                  </a:innerShdw>
                </a:effectLst>
              </a:rPr>
              <a:t> Church </a:t>
            </a:r>
            <a:r>
              <a:rPr lang="fr-FR" sz="2700" b="1" dirty="0">
                <a:ln w="1905"/>
                <a:solidFill>
                  <a:srgbClr val="FF0000"/>
                </a:solidFill>
                <a:effectLst>
                  <a:innerShdw blurRad="69850" dist="43180" dir="5400000">
                    <a:srgbClr val="000000">
                      <a:alpha val="65000"/>
                    </a:srgbClr>
                  </a:innerShdw>
                </a:effectLst>
              </a:rPr>
              <a:t/>
            </a:r>
            <a:br>
              <a:rPr lang="fr-FR" sz="2700" b="1" dirty="0">
                <a:ln w="1905"/>
                <a:solidFill>
                  <a:srgbClr val="FF0000"/>
                </a:solidFill>
                <a:effectLst>
                  <a:innerShdw blurRad="69850" dist="43180" dir="5400000">
                    <a:srgbClr val="000000">
                      <a:alpha val="65000"/>
                    </a:srgbClr>
                  </a:innerShdw>
                </a:effectLst>
              </a:rPr>
            </a:br>
            <a:r>
              <a:rPr lang="fr-FR" sz="2700" b="1" dirty="0">
                <a:ln w="1905"/>
                <a:solidFill>
                  <a:srgbClr val="FF0000"/>
                </a:solidFill>
                <a:effectLst>
                  <a:innerShdw blurRad="69850" dist="43180" dir="5400000">
                    <a:srgbClr val="000000">
                      <a:alpha val="65000"/>
                    </a:srgbClr>
                  </a:innerShdw>
                </a:effectLst>
              </a:rPr>
              <a:t>Accourt </a:t>
            </a:r>
            <a:r>
              <a:rPr lang="fr-FR" sz="2700" b="1" dirty="0" err="1">
                <a:ln w="1905"/>
                <a:solidFill>
                  <a:srgbClr val="FF0000"/>
                </a:solidFill>
                <a:effectLst>
                  <a:innerShdw blurRad="69850" dist="43180" dir="5400000">
                    <a:srgbClr val="000000">
                      <a:alpha val="65000"/>
                    </a:srgbClr>
                  </a:innerShdw>
                </a:effectLst>
              </a:rPr>
              <a:t>Number</a:t>
            </a:r>
            <a:r>
              <a:rPr lang="fr-FR" sz="2700" b="1">
                <a:ln w="1905"/>
                <a:solidFill>
                  <a:srgbClr val="FF0000"/>
                </a:solidFill>
                <a:effectLst>
                  <a:innerShdw blurRad="69850" dist="43180" dir="5400000">
                    <a:srgbClr val="000000">
                      <a:alpha val="65000"/>
                    </a:srgbClr>
                  </a:innerShdw>
                </a:effectLst>
              </a:rPr>
              <a:t>: </a:t>
            </a:r>
            <a:r>
              <a:rPr lang="fr-FR" sz="2700" b="1" smtClean="0">
                <a:ln w="1905"/>
                <a:solidFill>
                  <a:srgbClr val="FF0000"/>
                </a:solidFill>
                <a:effectLst>
                  <a:innerShdw blurRad="69850" dist="43180" dir="5400000">
                    <a:srgbClr val="000000">
                      <a:alpha val="65000"/>
                    </a:srgbClr>
                  </a:innerShdw>
                </a:effectLst>
              </a:rPr>
              <a:t>1614829282</a:t>
            </a:r>
            <a:r>
              <a:rPr lang="fr-FR" sz="2700" b="1" dirty="0">
                <a:ln w="1905"/>
                <a:solidFill>
                  <a:srgbClr val="FF0000"/>
                </a:solidFill>
                <a:effectLst>
                  <a:innerShdw blurRad="69850" dist="43180" dir="5400000">
                    <a:srgbClr val="000000">
                      <a:alpha val="65000"/>
                    </a:srgbClr>
                  </a:innerShdw>
                </a:effectLst>
              </a:rPr>
              <a:t/>
            </a:r>
            <a:br>
              <a:rPr lang="fr-FR" sz="2700" b="1" dirty="0">
                <a:ln w="1905"/>
                <a:solidFill>
                  <a:srgbClr val="FF0000"/>
                </a:solidFill>
                <a:effectLst>
                  <a:innerShdw blurRad="69850" dist="43180" dir="5400000">
                    <a:srgbClr val="000000">
                      <a:alpha val="65000"/>
                    </a:srgbClr>
                  </a:innerShdw>
                </a:effectLst>
              </a:rPr>
            </a:br>
            <a:r>
              <a:rPr lang="fr-FR" sz="2700" b="1" dirty="0">
                <a:ln w="1905"/>
                <a:solidFill>
                  <a:srgbClr val="FF0000"/>
                </a:solidFill>
                <a:effectLst>
                  <a:innerShdw blurRad="69850" dist="43180" dir="5400000">
                    <a:srgbClr val="000000">
                      <a:alpha val="65000"/>
                    </a:srgbClr>
                  </a:innerShdw>
                </a:effectLst>
              </a:rPr>
              <a:t>type of </a:t>
            </a:r>
            <a:r>
              <a:rPr lang="fr-FR" sz="2700" b="1" dirty="0" err="1">
                <a:ln w="1905"/>
                <a:solidFill>
                  <a:srgbClr val="FF0000"/>
                </a:solidFill>
                <a:effectLst>
                  <a:innerShdw blurRad="69850" dist="43180" dir="5400000">
                    <a:srgbClr val="000000">
                      <a:alpha val="65000"/>
                    </a:srgbClr>
                  </a:innerShdw>
                </a:effectLst>
              </a:rPr>
              <a:t>Account</a:t>
            </a:r>
            <a:r>
              <a:rPr lang="fr-FR" sz="2700" b="1" dirty="0">
                <a:ln w="1905"/>
                <a:solidFill>
                  <a:srgbClr val="FF0000"/>
                </a:solidFill>
                <a:effectLst>
                  <a:innerShdw blurRad="69850" dist="43180" dir="5400000">
                    <a:srgbClr val="000000">
                      <a:alpha val="65000"/>
                    </a:srgbClr>
                  </a:innerShdw>
                </a:effectLst>
              </a:rPr>
              <a:t>: </a:t>
            </a:r>
            <a:r>
              <a:rPr lang="fr-FR" sz="2700" b="1" dirty="0" err="1">
                <a:ln w="1905"/>
                <a:solidFill>
                  <a:srgbClr val="FF0000"/>
                </a:solidFill>
                <a:effectLst>
                  <a:innerShdw blurRad="69850" dist="43180" dir="5400000">
                    <a:srgbClr val="000000">
                      <a:alpha val="65000"/>
                    </a:srgbClr>
                  </a:innerShdw>
                </a:effectLst>
              </a:rPr>
              <a:t>saving</a:t>
            </a:r>
            <a:r>
              <a:rPr lang="fr-FR" sz="2700" b="1" dirty="0">
                <a:ln w="1905"/>
                <a:solidFill>
                  <a:srgbClr val="FF0000"/>
                </a:solidFill>
                <a:effectLst>
                  <a:innerShdw blurRad="69850" dist="43180" dir="5400000">
                    <a:srgbClr val="000000">
                      <a:alpha val="65000"/>
                    </a:srgbClr>
                  </a:innerShdw>
                </a:effectLst>
              </a:rPr>
              <a:t> </a:t>
            </a:r>
            <a:br>
              <a:rPr lang="fr-FR" sz="2700" b="1" dirty="0">
                <a:ln w="1905"/>
                <a:solidFill>
                  <a:srgbClr val="FF0000"/>
                </a:solidFill>
                <a:effectLst>
                  <a:innerShdw blurRad="69850" dist="43180" dir="5400000">
                    <a:srgbClr val="000000">
                      <a:alpha val="65000"/>
                    </a:srgbClr>
                  </a:innerShdw>
                </a:effectLst>
              </a:rPr>
            </a:br>
            <a:r>
              <a:rPr lang="fr-FR" sz="2700" b="1" dirty="0" err="1">
                <a:ln w="1905"/>
                <a:solidFill>
                  <a:srgbClr val="FF0000"/>
                </a:solidFill>
                <a:effectLst>
                  <a:innerShdw blurRad="69850" dist="43180" dir="5400000">
                    <a:srgbClr val="000000">
                      <a:alpha val="65000"/>
                    </a:srgbClr>
                  </a:innerShdw>
                </a:effectLst>
              </a:rPr>
              <a:t>Branch</a:t>
            </a:r>
            <a:r>
              <a:rPr lang="fr-FR" sz="2700" b="1" dirty="0">
                <a:ln w="1905"/>
                <a:solidFill>
                  <a:srgbClr val="FF0000"/>
                </a:solidFill>
                <a:effectLst>
                  <a:innerShdw blurRad="69850" dist="43180" dir="5400000">
                    <a:srgbClr val="000000">
                      <a:alpha val="65000"/>
                    </a:srgbClr>
                  </a:innerShdw>
                </a:effectLst>
              </a:rPr>
              <a:t> code: </a:t>
            </a:r>
            <a:r>
              <a:rPr lang="fr-FR" sz="2700" b="1" dirty="0" smtClean="0">
                <a:ln w="1905"/>
                <a:solidFill>
                  <a:srgbClr val="FF0000"/>
                </a:solidFill>
                <a:effectLst>
                  <a:innerShdw blurRad="69850" dist="43180" dir="5400000">
                    <a:srgbClr val="000000">
                      <a:alpha val="65000"/>
                    </a:srgbClr>
                  </a:innerShdw>
                </a:effectLst>
              </a:rPr>
              <a:t>470010</a:t>
            </a: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700" b="1" dirty="0" smtClean="0">
                <a:ln w="1905"/>
                <a:solidFill>
                  <a:schemeClr val="tx2">
                    <a:lumMod val="75000"/>
                  </a:schemeClr>
                </a:solidFill>
                <a:effectLst>
                  <a:innerShdw blurRad="69850" dist="43180" dir="5400000">
                    <a:srgbClr val="000000">
                      <a:alpha val="65000"/>
                    </a:srgbClr>
                  </a:innerShdw>
                </a:effectLst>
              </a:rPr>
              <a:t>CONTACT</a:t>
            </a:r>
            <a:r>
              <a:rPr lang="en-US" sz="3100" b="1" dirty="0" smtClean="0">
                <a:ln w="1905"/>
                <a:solidFill>
                  <a:schemeClr val="tx2">
                    <a:lumMod val="75000"/>
                  </a:schemeClr>
                </a:solidFill>
                <a:effectLst>
                  <a:innerShdw blurRad="69850" dist="43180" dir="5400000">
                    <a:srgbClr val="000000">
                      <a:alpha val="65000"/>
                    </a:srgbClr>
                  </a:innerShdw>
                </a:effectLst>
              </a:rPr>
              <a:t/>
            </a:r>
            <a:br>
              <a:rPr lang="en-US" sz="3100" b="1" dirty="0" smtClean="0">
                <a:ln w="1905"/>
                <a:solidFill>
                  <a:schemeClr val="tx2">
                    <a:lumMod val="75000"/>
                  </a:schemeClr>
                </a:solidFill>
                <a:effectLst>
                  <a:innerShdw blurRad="69850" dist="43180" dir="5400000">
                    <a:srgbClr val="000000">
                      <a:alpha val="65000"/>
                    </a:srgbClr>
                  </a:innerShdw>
                </a:effectLst>
              </a:rPr>
            </a:br>
            <a:r>
              <a:rPr lang="en-US" sz="2700" b="1" dirty="0" smtClean="0">
                <a:ln w="1905"/>
                <a:solidFill>
                  <a:schemeClr val="tx2">
                    <a:lumMod val="75000"/>
                  </a:schemeClr>
                </a:solidFill>
                <a:effectLst>
                  <a:innerShdw blurRad="69850" dist="43180" dir="5400000">
                    <a:srgbClr val="000000">
                      <a:alpha val="65000"/>
                    </a:srgbClr>
                  </a:innerShdw>
                </a:effectLst>
              </a:rPr>
              <a:t>Pastor David </a:t>
            </a:r>
            <a:r>
              <a:rPr lang="en-US" sz="2700" b="1" dirty="0" err="1" smtClean="0">
                <a:ln w="1905"/>
                <a:solidFill>
                  <a:schemeClr val="tx2">
                    <a:lumMod val="75000"/>
                  </a:schemeClr>
                </a:solidFill>
                <a:effectLst>
                  <a:innerShdw blurRad="69850" dist="43180" dir="5400000">
                    <a:srgbClr val="000000">
                      <a:alpha val="65000"/>
                    </a:srgbClr>
                  </a:innerShdw>
                </a:effectLst>
              </a:rPr>
              <a:t>Masongezi</a:t>
            </a:r>
            <a:r>
              <a:rPr lang="en-US" sz="2700" b="1" dirty="0" smtClean="0">
                <a:ln w="1905"/>
                <a:solidFill>
                  <a:schemeClr val="tx2">
                    <a:lumMod val="75000"/>
                  </a:schemeClr>
                </a:solidFill>
                <a:effectLst>
                  <a:innerShdw blurRad="69850" dist="43180" dir="5400000">
                    <a:srgbClr val="000000">
                      <a:alpha val="65000"/>
                    </a:srgbClr>
                  </a:innerShdw>
                </a:effectLst>
              </a:rPr>
              <a:t> E.</a:t>
            </a:r>
            <a:r>
              <a:rPr lang="en-US" sz="2700" b="1" dirty="0">
                <a:ln w="1905"/>
                <a:solidFill>
                  <a:schemeClr val="tx2">
                    <a:lumMod val="75000"/>
                  </a:schemeClr>
                </a:solidFill>
                <a:effectLst>
                  <a:innerShdw blurRad="69850" dist="43180" dir="5400000">
                    <a:srgbClr val="000000">
                      <a:alpha val="65000"/>
                    </a:srgbClr>
                  </a:innerShdw>
                </a:effectLst>
              </a:rPr>
              <a:t/>
            </a:r>
            <a:br>
              <a:rPr lang="en-US" sz="2700" b="1" dirty="0">
                <a:ln w="1905"/>
                <a:solidFill>
                  <a:schemeClr val="tx2">
                    <a:lumMod val="75000"/>
                  </a:schemeClr>
                </a:solidFill>
                <a:effectLst>
                  <a:innerShdw blurRad="69850" dist="43180" dir="5400000">
                    <a:srgbClr val="000000">
                      <a:alpha val="65000"/>
                    </a:srgbClr>
                  </a:innerShdw>
                </a:effectLst>
              </a:rPr>
            </a:br>
            <a:r>
              <a:rPr lang="en-US" sz="2200" b="1" dirty="0">
                <a:ln w="1905"/>
                <a:solidFill>
                  <a:schemeClr val="tx2">
                    <a:lumMod val="75000"/>
                  </a:schemeClr>
                </a:solidFill>
                <a:effectLst>
                  <a:innerShdw blurRad="69850" dist="43180" dir="5400000">
                    <a:srgbClr val="000000">
                      <a:alpha val="65000"/>
                    </a:srgbClr>
                  </a:innerShdw>
                </a:effectLst>
              </a:rPr>
              <a:t>E-mail: </a:t>
            </a:r>
            <a:r>
              <a:rPr lang="en-US" sz="2200" b="1" dirty="0" smtClean="0">
                <a:ln w="1905"/>
                <a:solidFill>
                  <a:schemeClr val="tx2">
                    <a:lumMod val="75000"/>
                  </a:schemeClr>
                </a:solidFill>
                <a:effectLst>
                  <a:innerShdw blurRad="69850" dist="43180" dir="5400000">
                    <a:srgbClr val="000000">
                      <a:alpha val="65000"/>
                    </a:srgbClr>
                  </a:innerShdw>
                </a:effectLst>
              </a:rPr>
              <a:t>familyfoundationfellowship49@gmail.com</a:t>
            </a:r>
            <a:r>
              <a:rPr lang="en-US" sz="2200" b="1" dirty="0">
                <a:ln w="1905"/>
                <a:solidFill>
                  <a:schemeClr val="tx2">
                    <a:lumMod val="75000"/>
                  </a:schemeClr>
                </a:solidFill>
                <a:effectLst>
                  <a:innerShdw blurRad="69850" dist="43180" dir="5400000">
                    <a:srgbClr val="000000">
                      <a:alpha val="65000"/>
                    </a:srgbClr>
                  </a:innerShdw>
                </a:effectLst>
              </a:rPr>
              <a:t/>
            </a:r>
            <a:br>
              <a:rPr lang="en-US" sz="2200" b="1" dirty="0">
                <a:ln w="1905"/>
                <a:solidFill>
                  <a:schemeClr val="tx2">
                    <a:lumMod val="75000"/>
                  </a:schemeClr>
                </a:solidFill>
                <a:effectLst>
                  <a:innerShdw blurRad="69850" dist="43180" dir="5400000">
                    <a:srgbClr val="000000">
                      <a:alpha val="65000"/>
                    </a:srgbClr>
                  </a:innerShdw>
                </a:effectLst>
              </a:rPr>
            </a:br>
            <a:r>
              <a:rPr lang="en-US" sz="2200" b="1" dirty="0">
                <a:ln w="1905"/>
                <a:solidFill>
                  <a:schemeClr val="tx2">
                    <a:lumMod val="75000"/>
                  </a:schemeClr>
                </a:solidFill>
                <a:effectLst>
                  <a:innerShdw blurRad="69850" dist="43180" dir="5400000">
                    <a:srgbClr val="000000">
                      <a:alpha val="65000"/>
                    </a:srgbClr>
                  </a:innerShdw>
                </a:effectLst>
              </a:rPr>
              <a:t>Cell:+27 72 339 6713 </a:t>
            </a:r>
            <a:r>
              <a:rPr lang="en-US" sz="2200" b="1" dirty="0" smtClean="0">
                <a:ln w="1905"/>
                <a:solidFill>
                  <a:schemeClr val="tx2">
                    <a:lumMod val="75000"/>
                  </a:schemeClr>
                </a:solidFill>
                <a:effectLst>
                  <a:innerShdw blurRad="69850" dist="43180" dir="5400000">
                    <a:srgbClr val="000000">
                      <a:alpha val="65000"/>
                    </a:srgbClr>
                  </a:innerShdw>
                </a:effectLst>
              </a:rPr>
              <a:t>whastApp +27 </a:t>
            </a:r>
            <a:r>
              <a:rPr lang="en-US" sz="2200" b="1" dirty="0">
                <a:ln w="1905"/>
                <a:solidFill>
                  <a:schemeClr val="tx2">
                    <a:lumMod val="75000"/>
                  </a:schemeClr>
                </a:solidFill>
                <a:effectLst>
                  <a:innerShdw blurRad="69850" dist="43180" dir="5400000">
                    <a:srgbClr val="000000">
                      <a:alpha val="65000"/>
                    </a:srgbClr>
                  </a:innerShdw>
                </a:effectLst>
              </a:rPr>
              <a:t>73 651 </a:t>
            </a:r>
            <a:r>
              <a:rPr lang="en-US" sz="2200" b="1" dirty="0" smtClean="0">
                <a:ln w="1905"/>
                <a:solidFill>
                  <a:schemeClr val="tx2">
                    <a:lumMod val="75000"/>
                  </a:schemeClr>
                </a:solidFill>
                <a:effectLst>
                  <a:innerShdw blurRad="69850" dist="43180" dir="5400000">
                    <a:srgbClr val="000000">
                      <a:alpha val="65000"/>
                    </a:srgbClr>
                  </a:innerShdw>
                </a:effectLst>
              </a:rPr>
              <a:t>8471</a:t>
            </a:r>
            <a:r>
              <a:rPr lang="en-US" sz="2200" b="1" dirty="0">
                <a:ln w="1905"/>
                <a:solidFill>
                  <a:schemeClr val="tx2">
                    <a:lumMod val="75000"/>
                  </a:schemeClr>
                </a:solidFill>
                <a:effectLst>
                  <a:innerShdw blurRad="69850" dist="43180" dir="5400000">
                    <a:srgbClr val="000000">
                      <a:alpha val="65000"/>
                    </a:srgbClr>
                  </a:innerShdw>
                </a:effectLst>
              </a:rPr>
              <a:t/>
            </a:r>
            <a:br>
              <a:rPr lang="en-US" sz="2200" b="1" dirty="0">
                <a:ln w="1905"/>
                <a:solidFill>
                  <a:schemeClr val="tx2">
                    <a:lumMod val="75000"/>
                  </a:schemeClr>
                </a:solidFill>
                <a:effectLst>
                  <a:innerShdw blurRad="69850" dist="43180" dir="5400000">
                    <a:srgbClr val="000000">
                      <a:alpha val="65000"/>
                    </a:srgbClr>
                  </a:innerShdw>
                </a:effectLst>
              </a:rPr>
            </a:br>
            <a:r>
              <a:rPr lang="en-US" sz="2200" b="1" dirty="0">
                <a:ln w="1905"/>
                <a:solidFill>
                  <a:schemeClr val="tx2">
                    <a:lumMod val="75000"/>
                  </a:schemeClr>
                </a:solidFill>
                <a:effectLst>
                  <a:innerShdw blurRad="69850" dist="43180" dir="5400000">
                    <a:srgbClr val="000000">
                      <a:alpha val="65000"/>
                    </a:srgbClr>
                  </a:innerShdw>
                </a:effectLst>
              </a:rPr>
              <a:t>SKYPE: David &amp; Cathy </a:t>
            </a:r>
            <a:r>
              <a:rPr lang="en-US" sz="2200" b="1" dirty="0" err="1">
                <a:ln w="1905"/>
                <a:solidFill>
                  <a:schemeClr val="tx2">
                    <a:lumMod val="75000"/>
                  </a:schemeClr>
                </a:solidFill>
                <a:effectLst>
                  <a:innerShdw blurRad="69850" dist="43180" dir="5400000">
                    <a:srgbClr val="000000">
                      <a:alpha val="65000"/>
                    </a:srgbClr>
                  </a:innerShdw>
                </a:effectLst>
              </a:rPr>
              <a:t>Masongezi</a:t>
            </a:r>
            <a:r>
              <a:rPr lang="en-US" sz="2200" b="1" dirty="0">
                <a:ln w="1905"/>
                <a:solidFill>
                  <a:schemeClr val="tx2">
                    <a:lumMod val="75000"/>
                  </a:schemeClr>
                </a:solidFill>
                <a:effectLst>
                  <a:innerShdw blurRad="69850" dist="43180" dir="5400000">
                    <a:srgbClr val="000000">
                      <a:alpha val="65000"/>
                    </a:srgbClr>
                  </a:innerShdw>
                </a:effectLst>
              </a:rPr>
              <a:t> </a:t>
            </a:r>
            <a:endParaRPr lang="en-ZA" sz="2200" dirty="0">
              <a:solidFill>
                <a:schemeClr val="tx2">
                  <a:lumMod val="75000"/>
                </a:schemeClr>
              </a:solidFill>
            </a:endParaRPr>
          </a:p>
        </p:txBody>
      </p:sp>
      <p:sp>
        <p:nvSpPr>
          <p:cNvPr id="3" name="Date Placeholder 2"/>
          <p:cNvSpPr>
            <a:spLocks noGrp="1"/>
          </p:cNvSpPr>
          <p:nvPr>
            <p:ph type="dt" sz="half" idx="10"/>
          </p:nvPr>
        </p:nvSpPr>
        <p:spPr/>
        <p:txBody>
          <a:bodyPr/>
          <a:lstStyle/>
          <a:p>
            <a:fld id="{13EC7430-E386-4BCB-B1FB-568E7C09A2E8}" type="datetime1">
              <a:rPr lang="en-ZA" smtClean="0"/>
              <a:t>2022/02/18</a:t>
            </a:fld>
            <a:endParaRPr lang="en-ZA" dirty="0"/>
          </a:p>
        </p:txBody>
      </p:sp>
      <p:sp>
        <p:nvSpPr>
          <p:cNvPr id="4" name="Footer Placeholder 3"/>
          <p:cNvSpPr>
            <a:spLocks noGrp="1"/>
          </p:cNvSpPr>
          <p:nvPr>
            <p:ph type="ftr" sz="quarter" idx="11"/>
          </p:nvPr>
        </p:nvSpPr>
        <p:spPr/>
        <p:txBody>
          <a:bodyPr/>
          <a:lstStyle/>
          <a:p>
            <a:r>
              <a:rPr lang="en-ZA" dirty="0" smtClean="0">
                <a:latin typeface="Comic Sans MS" pitchFamily="66" charset="0"/>
              </a:rPr>
              <a:t>I.C</a:t>
            </a:r>
            <a:r>
              <a:rPr lang="en-ZA" sz="2800" dirty="0" smtClean="0">
                <a:latin typeface="Comic Sans MS" pitchFamily="66" charset="0"/>
              </a:rPr>
              <a:t>.</a:t>
            </a:r>
            <a:r>
              <a:rPr lang="en-US" sz="2800" b="1" i="1" dirty="0">
                <a:solidFill>
                  <a:srgbClr val="002060"/>
                </a:solidFill>
                <a:effectLst>
                  <a:outerShdw blurRad="50800" dist="38100" algn="tr" rotWithShape="0">
                    <a:prstClr val="black">
                      <a:alpha val="40000"/>
                    </a:prstClr>
                  </a:outerShdw>
                </a:effectLst>
                <a:ea typeface="Calibri"/>
                <a:cs typeface="Times New Roman"/>
              </a:rPr>
              <a:t> 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r>
              <a:rPr lang="en-ZA" sz="2800" dirty="0" smtClean="0">
                <a:latin typeface="Comic Sans MS" pitchFamily="66" charset="0"/>
              </a:rPr>
              <a:t>T.</a:t>
            </a:r>
            <a:r>
              <a:rPr lang="en-ZA" dirty="0" smtClean="0">
                <a:latin typeface="Comic Sans MS" pitchFamily="66" charset="0"/>
              </a:rPr>
              <a:t>C.F</a:t>
            </a:r>
            <a:endParaRPr lang="en-ZA" dirty="0">
              <a:latin typeface="Comic Sans MS" pitchFamily="66" charset="0"/>
            </a:endParaRPr>
          </a:p>
        </p:txBody>
      </p:sp>
      <p:sp>
        <p:nvSpPr>
          <p:cNvPr id="5" name="Slide Number Placeholder 4"/>
          <p:cNvSpPr>
            <a:spLocks noGrp="1"/>
          </p:cNvSpPr>
          <p:nvPr>
            <p:ph type="sldNum" sz="quarter" idx="12"/>
          </p:nvPr>
        </p:nvSpPr>
        <p:spPr/>
        <p:txBody>
          <a:bodyPr/>
          <a:lstStyle/>
          <a:p>
            <a:fld id="{3B6BF989-E288-4CE1-911D-26D8887A8A6B}" type="slidenum">
              <a:rPr lang="en-ZA" smtClean="0"/>
              <a:t>16</a:t>
            </a:fld>
            <a:endParaRPr lang="en-ZA" dirty="0"/>
          </a:p>
        </p:txBody>
      </p:sp>
    </p:spTree>
    <p:extLst>
      <p:ext uri="{BB962C8B-B14F-4D97-AF65-F5344CB8AC3E}">
        <p14:creationId xmlns:p14="http://schemas.microsoft.com/office/powerpoint/2010/main" val="3816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3096343"/>
          </a:xfrm>
        </p:spPr>
        <p:txBody>
          <a:bodyPr>
            <a:normAutofit/>
          </a:bodyPr>
          <a:lstStyle/>
          <a:p>
            <a:r>
              <a:rPr lang="en-US" sz="6000" b="1" dirty="0" smtClean="0">
                <a:solidFill>
                  <a:srgbClr val="0070C0"/>
                </a:solidFill>
                <a:effectLst>
                  <a:outerShdw blurRad="50800" dist="38100" algn="tr" rotWithShape="0">
                    <a:prstClr val="black">
                      <a:alpha val="40000"/>
                    </a:prstClr>
                  </a:outerShdw>
                </a:effectLst>
                <a:ea typeface="Calibri"/>
                <a:cs typeface="Times New Roman"/>
              </a:rPr>
              <a:t>Building Project </a:t>
            </a:r>
            <a:br>
              <a:rPr lang="en-US" sz="6000" b="1" dirty="0" smtClean="0">
                <a:solidFill>
                  <a:srgbClr val="0070C0"/>
                </a:solidFill>
                <a:effectLst>
                  <a:outerShdw blurRad="50800" dist="38100" algn="tr" rotWithShape="0">
                    <a:prstClr val="black">
                      <a:alpha val="40000"/>
                    </a:prstClr>
                  </a:outerShdw>
                </a:effectLst>
                <a:ea typeface="Calibri"/>
                <a:cs typeface="Times New Roman"/>
              </a:rPr>
            </a:br>
            <a:r>
              <a:rPr lang="en-US" sz="6000" b="1" dirty="0" smtClean="0">
                <a:solidFill>
                  <a:srgbClr val="0070C0"/>
                </a:solidFill>
                <a:effectLst>
                  <a:outerShdw blurRad="50800" dist="38100" algn="tr" rotWithShape="0">
                    <a:prstClr val="black">
                      <a:alpha val="40000"/>
                    </a:prstClr>
                  </a:outerShdw>
                </a:effectLst>
                <a:ea typeface="Calibri"/>
                <a:cs typeface="Times New Roman"/>
              </a:rPr>
              <a:t>for </a:t>
            </a:r>
            <a:br>
              <a:rPr lang="en-US" sz="6000" b="1" dirty="0" smtClean="0">
                <a:solidFill>
                  <a:srgbClr val="0070C0"/>
                </a:solidFill>
                <a:effectLst>
                  <a:outerShdw blurRad="50800" dist="38100" algn="tr" rotWithShape="0">
                    <a:prstClr val="black">
                      <a:alpha val="40000"/>
                    </a:prstClr>
                  </a:outerShdw>
                </a:effectLst>
                <a:ea typeface="Calibri"/>
                <a:cs typeface="Times New Roman"/>
              </a:rPr>
            </a:br>
            <a:r>
              <a:rPr lang="en-US" sz="4900" b="1" dirty="0" smtClean="0">
                <a:solidFill>
                  <a:srgbClr val="0070C0"/>
                </a:solidFill>
                <a:effectLst>
                  <a:outerShdw blurRad="50800" dist="38100" algn="tr" rotWithShape="0">
                    <a:prstClr val="black">
                      <a:alpha val="40000"/>
                    </a:prstClr>
                  </a:outerShdw>
                </a:effectLst>
                <a:ea typeface="Calibri"/>
                <a:cs typeface="Times New Roman"/>
              </a:rPr>
              <a:t>Fellowship Family </a:t>
            </a:r>
            <a:r>
              <a:rPr lang="en-US" sz="4900" b="1" dirty="0">
                <a:solidFill>
                  <a:srgbClr val="0070C0"/>
                </a:solidFill>
                <a:effectLst>
                  <a:outerShdw blurRad="50800" dist="38100" algn="tr" rotWithShape="0">
                    <a:prstClr val="black">
                      <a:alpha val="40000"/>
                    </a:prstClr>
                  </a:outerShdw>
                </a:effectLst>
                <a:ea typeface="Calibri"/>
                <a:cs typeface="Times New Roman"/>
              </a:rPr>
              <a:t>Church</a:t>
            </a:r>
            <a:endParaRPr lang="en-ZA" sz="4900" dirty="0"/>
          </a:p>
        </p:txBody>
      </p:sp>
      <p:sp>
        <p:nvSpPr>
          <p:cNvPr id="3" name="Subtitle 2"/>
          <p:cNvSpPr>
            <a:spLocks noGrp="1"/>
          </p:cNvSpPr>
          <p:nvPr>
            <p:ph type="subTitle" idx="1"/>
          </p:nvPr>
        </p:nvSpPr>
        <p:spPr>
          <a:xfrm>
            <a:off x="971600" y="3573016"/>
            <a:ext cx="7272808" cy="2592288"/>
          </a:xfrm>
        </p:spPr>
        <p:txBody>
          <a:bodyPr>
            <a:normAutofit/>
          </a:bodyPr>
          <a:lstStyle/>
          <a:p>
            <a:pPr lvl="0"/>
            <a:endParaRPr lang="en-ZA" sz="1200" b="1" dirty="0" smtClean="0">
              <a:solidFill>
                <a:prstClr val="black"/>
              </a:solidFill>
            </a:endParaRPr>
          </a:p>
          <a:p>
            <a:r>
              <a:rPr lang="en-ZA" sz="2800" b="1" dirty="0" smtClean="0">
                <a:solidFill>
                  <a:srgbClr val="800000"/>
                </a:solidFill>
                <a:latin typeface="Georgia"/>
              </a:rPr>
              <a:t>Isaiah: 55:1v</a:t>
            </a:r>
            <a:r>
              <a:rPr lang="en-ZA" sz="2800" dirty="0" smtClean="0">
                <a:solidFill>
                  <a:prstClr val="black"/>
                </a:solidFill>
                <a:latin typeface="Georgia"/>
              </a:rPr>
              <a:t>  </a:t>
            </a:r>
          </a:p>
          <a:p>
            <a:r>
              <a:rPr lang="en-ZA" sz="2800" dirty="0" smtClean="0">
                <a:solidFill>
                  <a:prstClr val="black"/>
                </a:solidFill>
                <a:latin typeface="Georgia"/>
              </a:rPr>
              <a:t>"</a:t>
            </a:r>
            <a:r>
              <a:rPr lang="en-ZA" sz="2800" dirty="0">
                <a:solidFill>
                  <a:prstClr val="black"/>
                </a:solidFill>
                <a:latin typeface="Georgia"/>
              </a:rPr>
              <a:t>Come, all you who are thirsty, come to the waters; and you who have no money, come, buy and eat! Come, buy wine and milk without money and without cost. </a:t>
            </a:r>
          </a:p>
        </p:txBody>
      </p:sp>
      <p:sp>
        <p:nvSpPr>
          <p:cNvPr id="4" name="Date Placeholder 3"/>
          <p:cNvSpPr>
            <a:spLocks noGrp="1"/>
          </p:cNvSpPr>
          <p:nvPr>
            <p:ph type="dt" sz="half" idx="10"/>
          </p:nvPr>
        </p:nvSpPr>
        <p:spPr/>
        <p:txBody>
          <a:bodyPr/>
          <a:lstStyle/>
          <a:p>
            <a:fld id="{F229C24E-FA6F-4996-AAC6-3251E825B032}" type="datetime1">
              <a:rPr lang="en-ZA" smtClean="0"/>
              <a:t>2022/02/18</a:t>
            </a:fld>
            <a:endParaRPr lang="en-ZA"/>
          </a:p>
        </p:txBody>
      </p:sp>
      <p:sp>
        <p:nvSpPr>
          <p:cNvPr id="5" name="Footer Placeholder 4"/>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6" name="Slide Number Placeholder 5"/>
          <p:cNvSpPr>
            <a:spLocks noGrp="1"/>
          </p:cNvSpPr>
          <p:nvPr>
            <p:ph type="sldNum" sz="quarter" idx="12"/>
          </p:nvPr>
        </p:nvSpPr>
        <p:spPr/>
        <p:txBody>
          <a:bodyPr/>
          <a:lstStyle/>
          <a:p>
            <a:fld id="{3B6BF989-E288-4CE1-911D-26D8887A8A6B}" type="slidenum">
              <a:rPr lang="en-ZA" smtClean="0"/>
              <a:t>2</a:t>
            </a:fld>
            <a:endParaRPr lang="en-ZA"/>
          </a:p>
        </p:txBody>
      </p:sp>
    </p:spTree>
    <p:extLst>
      <p:ext uri="{BB962C8B-B14F-4D97-AF65-F5344CB8AC3E}">
        <p14:creationId xmlns:p14="http://schemas.microsoft.com/office/powerpoint/2010/main" val="35323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normAutofit fontScale="90000"/>
          </a:bodyPr>
          <a:lstStyle/>
          <a:p>
            <a:r>
              <a:rPr lang="en-US" sz="6000" b="1" dirty="0">
                <a:solidFill>
                  <a:srgbClr val="0070C0"/>
                </a:solidFill>
                <a:effectLst>
                  <a:outerShdw blurRad="50800" dist="38100" algn="tr" rotWithShape="0">
                    <a:prstClr val="black">
                      <a:alpha val="40000"/>
                    </a:prstClr>
                  </a:outerShdw>
                </a:effectLst>
                <a:ea typeface="Calibri"/>
                <a:cs typeface="Times New Roman"/>
              </a:rPr>
              <a:t>Our New Church Building </a:t>
            </a:r>
            <a:r>
              <a:rPr lang="en-ZA" sz="1400" dirty="0">
                <a:solidFill>
                  <a:prstClr val="black">
                    <a:tint val="75000"/>
                  </a:prstClr>
                </a:solidFill>
                <a:latin typeface="Times New Roman"/>
                <a:ea typeface="Times New Roman"/>
              </a:rPr>
              <a:t/>
            </a:r>
            <a:br>
              <a:rPr lang="en-ZA" sz="1400" dirty="0">
                <a:solidFill>
                  <a:prstClr val="black">
                    <a:tint val="75000"/>
                  </a:prstClr>
                </a:solidFill>
                <a:latin typeface="Times New Roman"/>
                <a:ea typeface="Times New Roman"/>
              </a:rPr>
            </a:br>
            <a:r>
              <a:rPr lang="en-ZA"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a:ea typeface="Times New Roman"/>
              </a:rPr>
              <a:t>Plot 99 </a:t>
            </a:r>
            <a:r>
              <a:rPr lang="en-ZA" sz="2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a:ea typeface="Times New Roman"/>
              </a:rPr>
              <a:t>Pelindaba</a:t>
            </a:r>
            <a:r>
              <a:rPr lang="en-ZA"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a:ea typeface="Times New Roman"/>
              </a:rPr>
              <a:t> Road </a:t>
            </a:r>
            <a:r>
              <a:rPr lang="en-ZA" sz="2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a:ea typeface="Times New Roman"/>
              </a:rPr>
              <a:t>Lanseria</a:t>
            </a:r>
            <a:r>
              <a:rPr lang="en-ZA"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a:ea typeface="Times New Roman"/>
              </a:rPr>
              <a:t> Johannesburg South </a:t>
            </a:r>
            <a:r>
              <a:rPr lang="en-ZA"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a:ea typeface="Times New Roman"/>
              </a:rPr>
              <a:t>African</a:t>
            </a:r>
            <a:br>
              <a:rPr lang="en-ZA"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a:ea typeface="Times New Roman"/>
              </a:rPr>
            </a:br>
            <a:r>
              <a:rPr lang="en-ZA" sz="2000" b="1" dirty="0" smtClean="0">
                <a:ln w="1905"/>
                <a:effectLst>
                  <a:innerShdw blurRad="69850" dist="43180" dir="5400000">
                    <a:srgbClr val="000000">
                      <a:alpha val="65000"/>
                    </a:srgbClr>
                  </a:innerShdw>
                </a:effectLst>
                <a:latin typeface="Times New Roman"/>
                <a:ea typeface="Times New Roman"/>
              </a:rPr>
              <a:t>on the same land it is where we will put our movable container</a:t>
            </a:r>
            <a:endParaRPr lang="en-ZA" dirty="0"/>
          </a:p>
        </p:txBody>
      </p:sp>
      <p:sp>
        <p:nvSpPr>
          <p:cNvPr id="4" name="Date Placeholder 3"/>
          <p:cNvSpPr>
            <a:spLocks noGrp="1"/>
          </p:cNvSpPr>
          <p:nvPr>
            <p:ph type="dt" sz="half" idx="10"/>
          </p:nvPr>
        </p:nvSpPr>
        <p:spPr/>
        <p:txBody>
          <a:bodyPr/>
          <a:lstStyle/>
          <a:p>
            <a:fld id="{0D1BEE23-5B47-4A59-868D-59CDE10AEF6F}" type="datetime1">
              <a:rPr lang="en-ZA" smtClean="0"/>
              <a:t>2022/02/18</a:t>
            </a:fld>
            <a:endParaRPr lang="en-ZA"/>
          </a:p>
        </p:txBody>
      </p:sp>
      <p:sp>
        <p:nvSpPr>
          <p:cNvPr id="5" name="Footer Placeholder 4"/>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6" name="Slide Number Placeholder 5"/>
          <p:cNvSpPr>
            <a:spLocks noGrp="1"/>
          </p:cNvSpPr>
          <p:nvPr>
            <p:ph type="sldNum" sz="quarter" idx="12"/>
          </p:nvPr>
        </p:nvSpPr>
        <p:spPr/>
        <p:txBody>
          <a:bodyPr/>
          <a:lstStyle/>
          <a:p>
            <a:fld id="{3B6BF989-E288-4CE1-911D-26D8887A8A6B}" type="slidenum">
              <a:rPr lang="en-ZA" smtClean="0"/>
              <a:t>3</a:t>
            </a:fld>
            <a:endParaRPr lang="en-ZA"/>
          </a:p>
        </p:txBody>
      </p:sp>
      <p:pic>
        <p:nvPicPr>
          <p:cNvPr id="1027" name="Picture 3" descr="C:\Users\David\Desktop\Containers Panels\HP HI-WAY\HP HI-WAY Parkhomes\Pictures\154995445469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497" y="1671144"/>
            <a:ext cx="8117633" cy="456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816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656184"/>
          </a:xfrm>
        </p:spPr>
        <p:txBody>
          <a:bodyPr>
            <a:normAutofit fontScale="90000"/>
          </a:bodyPr>
          <a:lstStyle/>
          <a:p>
            <a:r>
              <a:rPr lang="en-US" sz="6700" b="1" dirty="0" smtClean="0">
                <a:solidFill>
                  <a:srgbClr val="0070C0"/>
                </a:solidFill>
                <a:effectLst>
                  <a:outerShdw blurRad="50800" dist="38100" algn="tr" rotWithShape="0">
                    <a:prstClr val="black">
                      <a:alpha val="40000"/>
                    </a:prstClr>
                  </a:outerShdw>
                </a:effectLst>
                <a:ea typeface="Calibri"/>
                <a:cs typeface="Times New Roman"/>
              </a:rPr>
              <a:t>Our New Church Building </a:t>
            </a:r>
            <a:r>
              <a:rPr lang="en-ZA" sz="1600" dirty="0">
                <a:solidFill>
                  <a:prstClr val="black">
                    <a:tint val="75000"/>
                  </a:prstClr>
                </a:solidFill>
                <a:latin typeface="Times New Roman"/>
                <a:ea typeface="Times New Roman"/>
              </a:rPr>
              <a:t/>
            </a:r>
            <a:br>
              <a:rPr lang="en-ZA" sz="1600" dirty="0">
                <a:solidFill>
                  <a:prstClr val="black">
                    <a:tint val="75000"/>
                  </a:prstClr>
                </a:solidFill>
                <a:latin typeface="Times New Roman"/>
                <a:ea typeface="Times New Roman"/>
              </a:rPr>
            </a:br>
            <a:r>
              <a:rPr lang="en-ZA"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Times New Roman"/>
              </a:rPr>
              <a:t>Plot 99 </a:t>
            </a:r>
            <a:r>
              <a:rPr lang="en-ZA" sz="2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Times New Roman"/>
              </a:rPr>
              <a:t>Pelindaba</a:t>
            </a:r>
            <a:r>
              <a:rPr lang="en-ZA"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Times New Roman"/>
              </a:rPr>
              <a:t> Road </a:t>
            </a:r>
            <a:r>
              <a:rPr lang="en-ZA" sz="2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Times New Roman"/>
              </a:rPr>
              <a:t>Lanseria</a:t>
            </a:r>
            <a:r>
              <a:rPr lang="en-ZA"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Times New Roman"/>
              </a:rPr>
              <a:t> Johannesburg South African</a:t>
            </a:r>
            <a:br>
              <a:rPr lang="en-ZA"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Times New Roman"/>
              </a:rPr>
            </a:br>
            <a:r>
              <a:rPr lang="en-Z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Z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ZA" sz="1300" dirty="0"/>
          </a:p>
        </p:txBody>
      </p:sp>
      <p:sp>
        <p:nvSpPr>
          <p:cNvPr id="4" name="Date Placeholder 3"/>
          <p:cNvSpPr>
            <a:spLocks noGrp="1"/>
          </p:cNvSpPr>
          <p:nvPr>
            <p:ph type="dt" sz="half" idx="10"/>
          </p:nvPr>
        </p:nvSpPr>
        <p:spPr/>
        <p:txBody>
          <a:bodyPr/>
          <a:lstStyle/>
          <a:p>
            <a:fld id="{0D1BEE23-5B47-4A59-868D-59CDE10AEF6F}" type="datetime1">
              <a:rPr lang="en-ZA" smtClean="0"/>
              <a:t>2022/02/18</a:t>
            </a:fld>
            <a:endParaRPr lang="en-ZA"/>
          </a:p>
        </p:txBody>
      </p:sp>
      <p:sp>
        <p:nvSpPr>
          <p:cNvPr id="5" name="Footer Placeholder 4"/>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6" name="Slide Number Placeholder 5"/>
          <p:cNvSpPr>
            <a:spLocks noGrp="1"/>
          </p:cNvSpPr>
          <p:nvPr>
            <p:ph type="sldNum" sz="quarter" idx="12"/>
          </p:nvPr>
        </p:nvSpPr>
        <p:spPr/>
        <p:txBody>
          <a:bodyPr/>
          <a:lstStyle/>
          <a:p>
            <a:fld id="{3B6BF989-E288-4CE1-911D-26D8887A8A6B}" type="slidenum">
              <a:rPr lang="en-ZA" smtClean="0"/>
              <a:t>4</a:t>
            </a:fld>
            <a:endParaRPr lang="en-ZA"/>
          </a:p>
        </p:txBody>
      </p:sp>
      <p:pic>
        <p:nvPicPr>
          <p:cNvPr id="2050" name="Picture 2" descr="C:\Users\David\Desktop\Containers Panels\HP HI-WAY\HP HI-WAY Parkhomes\Pictures\15499544564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5" y="1756947"/>
            <a:ext cx="7581050" cy="455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6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91264" cy="1318468"/>
          </a:xfrm>
        </p:spPr>
        <p:txBody>
          <a:bodyPr>
            <a:normAutofit/>
          </a:bodyPr>
          <a:lstStyle/>
          <a:p>
            <a:pPr lvl="0" algn="ctr">
              <a:spcBef>
                <a:spcPct val="20000"/>
              </a:spcBef>
            </a:pPr>
            <a:r>
              <a:rPr lang="en-US" sz="3100" dirty="0" smtClean="0">
                <a:solidFill>
                  <a:srgbClr val="0070C0"/>
                </a:solidFill>
                <a:effectLst>
                  <a:outerShdw blurRad="50800" dist="38100" algn="tr" rotWithShape="0">
                    <a:prstClr val="black">
                      <a:alpha val="40000"/>
                    </a:prstClr>
                  </a:outerShdw>
                </a:effectLst>
                <a:ea typeface="Calibri"/>
                <a:cs typeface="Times New Roman"/>
              </a:rPr>
              <a:t>Building container that will become a Church Hall </a:t>
            </a:r>
            <a:r>
              <a:rPr lang="en-US" sz="3100" dirty="0">
                <a:solidFill>
                  <a:srgbClr val="0070C0"/>
                </a:solidFill>
                <a:effectLst>
                  <a:outerShdw blurRad="50800" dist="38100" algn="tr" rotWithShape="0">
                    <a:prstClr val="black">
                      <a:alpha val="40000"/>
                    </a:prstClr>
                  </a:outerShdw>
                </a:effectLst>
                <a:ea typeface="Calibri"/>
                <a:cs typeface="Times New Roman"/>
              </a:rPr>
              <a:t/>
            </a:r>
            <a:br>
              <a:rPr lang="en-US" sz="3100" dirty="0">
                <a:solidFill>
                  <a:srgbClr val="0070C0"/>
                </a:solidFill>
                <a:effectLst>
                  <a:outerShdw blurRad="50800" dist="38100" algn="tr" rotWithShape="0">
                    <a:prstClr val="black">
                      <a:alpha val="40000"/>
                    </a:prstClr>
                  </a:outerShdw>
                </a:effectLst>
                <a:ea typeface="Calibri"/>
                <a:cs typeface="Times New Roman"/>
              </a:rPr>
            </a:br>
            <a:r>
              <a:rPr lang="en-ZA" sz="1400" b="0" dirty="0" smtClean="0">
                <a:solidFill>
                  <a:prstClr val="black">
                    <a:tint val="75000"/>
                  </a:prstClr>
                </a:solidFill>
                <a:latin typeface="Times New Roman"/>
                <a:ea typeface="Times New Roman"/>
              </a:rPr>
              <a:t/>
            </a:r>
            <a:br>
              <a:rPr lang="en-ZA" sz="1400" b="0" dirty="0" smtClean="0">
                <a:solidFill>
                  <a:prstClr val="black">
                    <a:tint val="75000"/>
                  </a:prstClr>
                </a:solidFill>
                <a:latin typeface="Times New Roman"/>
                <a:ea typeface="Times New Roman"/>
              </a:rPr>
            </a:br>
            <a:r>
              <a:rPr lang="en-ZA" dirty="0" smtClean="0">
                <a:latin typeface="+mn-lt"/>
                <a:ea typeface="Times New Roman"/>
              </a:rPr>
              <a:t>inside of the church Hall</a:t>
            </a:r>
            <a:endParaRPr lang="en-ZA" dirty="0">
              <a:latin typeface="+mn-lt"/>
            </a:endParaRPr>
          </a:p>
        </p:txBody>
      </p:sp>
      <p:sp>
        <p:nvSpPr>
          <p:cNvPr id="4" name="Text Placeholder 3"/>
          <p:cNvSpPr>
            <a:spLocks noGrp="1"/>
          </p:cNvSpPr>
          <p:nvPr>
            <p:ph type="body" sz="half" idx="2"/>
          </p:nvPr>
        </p:nvSpPr>
        <p:spPr>
          <a:xfrm>
            <a:off x="395536" y="1484784"/>
            <a:ext cx="4464496" cy="4752528"/>
          </a:xfrm>
        </p:spPr>
        <p:txBody>
          <a:bodyPr>
            <a:normAutofit lnSpcReduction="10000"/>
          </a:bodyPr>
          <a:lstStyle/>
          <a:p>
            <a:pPr algn="just"/>
            <a:r>
              <a:rPr lang="en-ZA" sz="1200" i="1" dirty="0" smtClean="0">
                <a:solidFill>
                  <a:schemeClr val="tx2"/>
                </a:solidFill>
              </a:rPr>
              <a:t>After praying and hearing God we were led to ask for space where we could put our tent to worship on Sunday.  Its from the contact with Mr François. We will be authorised to put our tent, 3 month after we faced challenges of removing and putting the tent. With the church we felt we could ask if we can use the house that was abandoned, Mr François </a:t>
            </a:r>
            <a:r>
              <a:rPr lang="en-ZA" sz="1200" i="1" dirty="0">
                <a:solidFill>
                  <a:schemeClr val="tx2"/>
                </a:solidFill>
              </a:rPr>
              <a:t> </a:t>
            </a:r>
            <a:r>
              <a:rPr lang="en-ZA" sz="1200" i="1" dirty="0" smtClean="0">
                <a:solidFill>
                  <a:schemeClr val="tx2"/>
                </a:solidFill>
              </a:rPr>
              <a:t>said to us we must first assess the building if it is still in the good condition. On the 11</a:t>
            </a:r>
            <a:r>
              <a:rPr lang="en-ZA" sz="1200" i="1" baseline="30000" dirty="0" smtClean="0">
                <a:solidFill>
                  <a:schemeClr val="tx2"/>
                </a:solidFill>
              </a:rPr>
              <a:t>th</a:t>
            </a:r>
            <a:r>
              <a:rPr lang="en-ZA" sz="1200" i="1" dirty="0" smtClean="0">
                <a:solidFill>
                  <a:schemeClr val="tx2"/>
                </a:solidFill>
              </a:rPr>
              <a:t> November 2018 we  met with one of the constructer who come to assess the premises. After his assessment he told us. </a:t>
            </a:r>
          </a:p>
          <a:p>
            <a:pPr marL="171450" indent="-171450" algn="just">
              <a:buFont typeface="Wingdings" pitchFamily="2" charset="2"/>
              <a:buChar char="ü"/>
            </a:pPr>
            <a:r>
              <a:rPr lang="en-ZA" sz="1200" b="1" i="1" dirty="0" smtClean="0">
                <a:solidFill>
                  <a:schemeClr val="tx2"/>
                </a:solidFill>
              </a:rPr>
              <a:t>The house foundation was still good </a:t>
            </a:r>
          </a:p>
          <a:p>
            <a:pPr marL="171450" indent="-171450" algn="just">
              <a:buFont typeface="Wingdings" pitchFamily="2" charset="2"/>
              <a:buChar char="ü"/>
            </a:pPr>
            <a:r>
              <a:rPr lang="en-ZA" sz="1200" b="1" i="1" dirty="0" smtClean="0">
                <a:solidFill>
                  <a:schemeClr val="tx2"/>
                </a:solidFill>
              </a:rPr>
              <a:t>The flow of the house was still fine </a:t>
            </a:r>
          </a:p>
          <a:p>
            <a:pPr marL="171450" indent="-171450" algn="just">
              <a:buFont typeface="Wingdings" pitchFamily="2" charset="2"/>
              <a:buChar char="ü"/>
            </a:pPr>
            <a:r>
              <a:rPr lang="en-ZA" sz="1200" b="1" i="1" dirty="0" smtClean="0">
                <a:solidFill>
                  <a:schemeClr val="tx2"/>
                </a:solidFill>
              </a:rPr>
              <a:t>The top wall of the house was still fine </a:t>
            </a:r>
          </a:p>
          <a:p>
            <a:pPr algn="just"/>
            <a:r>
              <a:rPr lang="en-ZA" sz="1200" i="1" dirty="0" smtClean="0">
                <a:solidFill>
                  <a:schemeClr val="tx2"/>
                </a:solidFill>
              </a:rPr>
              <a:t>After showing Him what we would like to do for the place, it is when we presented our plan of rehabilitating that house we did decided to do it in two phases. </a:t>
            </a:r>
          </a:p>
          <a:p>
            <a:pPr algn="just"/>
            <a:r>
              <a:rPr lang="en-ZA" sz="1200" b="1" i="1" dirty="0" smtClean="0">
                <a:solidFill>
                  <a:schemeClr val="tx2"/>
                </a:solidFill>
              </a:rPr>
              <a:t>Phase One </a:t>
            </a:r>
          </a:p>
          <a:p>
            <a:pPr algn="just"/>
            <a:r>
              <a:rPr lang="en-ZA" sz="1200" b="1" i="1" dirty="0" smtClean="0">
                <a:solidFill>
                  <a:schemeClr val="tx2"/>
                </a:solidFill>
              </a:rPr>
              <a:t>Phase Two </a:t>
            </a:r>
          </a:p>
          <a:p>
            <a:pPr algn="just"/>
            <a:r>
              <a:rPr lang="en-ZA" sz="1200" i="1" dirty="0" smtClean="0">
                <a:solidFill>
                  <a:schemeClr val="tx2"/>
                </a:solidFill>
              </a:rPr>
              <a:t>The cost of the two phases went very high, knowing that if the place get sold out. We will loose that building, that why we went in the prayer asking God to give other solution. After searching we found that, he could be beta for us to use movable container. That we can move once we get our own land where we will build our permanent church facilities.</a:t>
            </a:r>
          </a:p>
          <a:p>
            <a:pPr algn="just"/>
            <a:r>
              <a:rPr lang="en-ZA" sz="1200" b="1" i="1" dirty="0" smtClean="0">
                <a:solidFill>
                  <a:schemeClr val="tx2"/>
                </a:solidFill>
              </a:rPr>
              <a:t>Phase Three </a:t>
            </a:r>
          </a:p>
          <a:p>
            <a:pPr algn="just"/>
            <a:r>
              <a:rPr lang="en-ZA" sz="1200" i="1" dirty="0" smtClean="0">
                <a:solidFill>
                  <a:schemeClr val="tx2"/>
                </a:solidFill>
              </a:rPr>
              <a:t>Church equipment , children ministry plus office that will be also using containers. In the week it will be pre-school </a:t>
            </a:r>
            <a:endParaRPr lang="en-ZA" sz="1200" dirty="0">
              <a:solidFill>
                <a:prstClr val="black"/>
              </a:solidFill>
            </a:endParaRPr>
          </a:p>
          <a:p>
            <a:pPr algn="just"/>
            <a:endParaRPr lang="en-ZA" sz="1200" dirty="0" smtClean="0">
              <a:solidFill>
                <a:prstClr val="black"/>
              </a:solidFill>
            </a:endParaRPr>
          </a:p>
          <a:p>
            <a:pPr algn="just"/>
            <a:endParaRPr lang="en-ZA" sz="1200" dirty="0">
              <a:solidFill>
                <a:prstClr val="black"/>
              </a:solidFill>
            </a:endParaRPr>
          </a:p>
          <a:p>
            <a:pPr algn="just"/>
            <a:endParaRPr lang="en-ZA" sz="1200" dirty="0" smtClean="0">
              <a:solidFill>
                <a:prstClr val="black"/>
              </a:solidFill>
            </a:endParaRPr>
          </a:p>
          <a:p>
            <a:pPr algn="just"/>
            <a:endParaRPr lang="en-ZA" sz="1200" dirty="0">
              <a:solidFill>
                <a:prstClr val="black"/>
              </a:solidFill>
            </a:endParaRPr>
          </a:p>
          <a:p>
            <a:pPr algn="just"/>
            <a:endParaRPr lang="en-ZA" sz="1200" dirty="0" smtClean="0">
              <a:solidFill>
                <a:prstClr val="black"/>
              </a:solidFill>
            </a:endParaRPr>
          </a:p>
          <a:p>
            <a:pPr algn="just"/>
            <a:endParaRPr lang="en-ZA" sz="1200" dirty="0">
              <a:solidFill>
                <a:prstClr val="black"/>
              </a:solidFill>
            </a:endParaRPr>
          </a:p>
          <a:p>
            <a:pPr algn="just"/>
            <a:endParaRPr lang="en-ZA" sz="1200" dirty="0" smtClean="0">
              <a:solidFill>
                <a:prstClr val="black"/>
              </a:solidFill>
            </a:endParaRPr>
          </a:p>
          <a:p>
            <a:pPr algn="just"/>
            <a:endParaRPr lang="en-ZA" sz="1200" dirty="0">
              <a:solidFill>
                <a:prstClr val="black"/>
              </a:solidFill>
            </a:endParaRPr>
          </a:p>
          <a:p>
            <a:pPr algn="just"/>
            <a:endParaRPr lang="en-ZA" sz="1200" dirty="0" smtClean="0">
              <a:solidFill>
                <a:prstClr val="black"/>
              </a:solidFill>
            </a:endParaRPr>
          </a:p>
          <a:p>
            <a:pPr algn="just"/>
            <a:endParaRPr lang="en-ZA" sz="1200" dirty="0">
              <a:solidFill>
                <a:prstClr val="black"/>
              </a:solidFill>
            </a:endParaRPr>
          </a:p>
          <a:p>
            <a:pPr algn="just"/>
            <a:endParaRPr lang="en-ZA" sz="1200" dirty="0" smtClean="0">
              <a:solidFill>
                <a:prstClr val="black"/>
              </a:solidFill>
            </a:endParaRPr>
          </a:p>
        </p:txBody>
      </p:sp>
      <p:sp>
        <p:nvSpPr>
          <p:cNvPr id="5" name="Date Placeholder 4"/>
          <p:cNvSpPr>
            <a:spLocks noGrp="1"/>
          </p:cNvSpPr>
          <p:nvPr>
            <p:ph type="dt" sz="half" idx="10"/>
          </p:nvPr>
        </p:nvSpPr>
        <p:spPr/>
        <p:txBody>
          <a:bodyPr/>
          <a:lstStyle/>
          <a:p>
            <a:fld id="{3C4CD628-7C1C-4ADD-BC25-8095F6554D73}" type="datetime1">
              <a:rPr lang="en-ZA" smtClean="0"/>
              <a:t>2022/02/18</a:t>
            </a:fld>
            <a:endParaRPr lang="en-ZA"/>
          </a:p>
        </p:txBody>
      </p:sp>
      <p:sp>
        <p:nvSpPr>
          <p:cNvPr id="6" name="Footer Placeholder 5"/>
          <p:cNvSpPr>
            <a:spLocks noGrp="1"/>
          </p:cNvSpPr>
          <p:nvPr>
            <p:ph type="ftr" sz="quarter" idx="11"/>
          </p:nvPr>
        </p:nvSpPr>
        <p:spPr/>
        <p:txBody>
          <a:bodyPr/>
          <a:lstStyle/>
          <a:p>
            <a:endParaRPr lang="en-ZA" dirty="0" smtClean="0">
              <a:latin typeface="Comic Sans MS" pitchFamily="66" charset="0"/>
            </a:endParaRPr>
          </a:p>
          <a:p>
            <a:r>
              <a:rPr lang="en-ZA" dirty="0" smtClean="0">
                <a:latin typeface="Comic Sans MS" pitchFamily="66" charset="0"/>
              </a:rPr>
              <a:t>I.C</a:t>
            </a:r>
            <a:endParaRPr lang="en-ZA" sz="2400" b="1" dirty="0">
              <a:latin typeface="Comic Sans MS" pitchFamily="66" charset="0"/>
            </a:endParaRPr>
          </a:p>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a:p>
            <a:endParaRPr lang="en-ZA" sz="2000" dirty="0"/>
          </a:p>
        </p:txBody>
      </p:sp>
      <p:sp>
        <p:nvSpPr>
          <p:cNvPr id="7" name="Slide Number Placeholder 6"/>
          <p:cNvSpPr>
            <a:spLocks noGrp="1"/>
          </p:cNvSpPr>
          <p:nvPr>
            <p:ph type="sldNum" sz="quarter" idx="12"/>
          </p:nvPr>
        </p:nvSpPr>
        <p:spPr/>
        <p:txBody>
          <a:bodyPr/>
          <a:lstStyle/>
          <a:p>
            <a:fld id="{3B6BF989-E288-4CE1-911D-26D8887A8A6B}" type="slidenum">
              <a:rPr lang="en-ZA" smtClean="0"/>
              <a:t>5</a:t>
            </a:fld>
            <a:endParaRPr lang="en-ZA"/>
          </a:p>
        </p:txBody>
      </p:sp>
      <p:pic>
        <p:nvPicPr>
          <p:cNvPr id="3074" name="Picture 2" descr="C:\Users\David\Desktop\Containers Panels\HP HI-WAY\HP HI-WAY Parkhomes\Pictures\154995445668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9338" y="1700808"/>
            <a:ext cx="396113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9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1162050"/>
          </a:xfrm>
        </p:spPr>
        <p:txBody>
          <a:bodyPr>
            <a:normAutofit fontScale="90000"/>
          </a:bodyPr>
          <a:lstStyle/>
          <a:p>
            <a:pPr algn="ctr"/>
            <a:r>
              <a:rPr lang="en-US" sz="2900" dirty="0" smtClean="0">
                <a:solidFill>
                  <a:srgbClr val="0070C0"/>
                </a:solidFill>
                <a:effectLst>
                  <a:outerShdw blurRad="50800" dist="38100" algn="tr" rotWithShape="0">
                    <a:prstClr val="black">
                      <a:alpha val="40000"/>
                    </a:prstClr>
                  </a:outerShdw>
                </a:effectLst>
                <a:ea typeface="Calibri"/>
                <a:cs typeface="Times New Roman"/>
              </a:rPr>
              <a:t>Phase </a:t>
            </a:r>
            <a:r>
              <a:rPr lang="en-US" sz="2900" dirty="0">
                <a:solidFill>
                  <a:srgbClr val="0070C0"/>
                </a:solidFill>
                <a:effectLst>
                  <a:outerShdw blurRad="50800" dist="38100" algn="tr" rotWithShape="0">
                    <a:prstClr val="black">
                      <a:alpha val="40000"/>
                    </a:prstClr>
                  </a:outerShdw>
                </a:effectLst>
                <a:ea typeface="Calibri"/>
                <a:cs typeface="Times New Roman"/>
              </a:rPr>
              <a:t>One Church </a:t>
            </a:r>
            <a:r>
              <a:rPr lang="en-US" sz="2900" dirty="0" smtClean="0">
                <a:solidFill>
                  <a:srgbClr val="0070C0"/>
                </a:solidFill>
                <a:effectLst>
                  <a:outerShdw blurRad="50800" dist="38100" algn="tr" rotWithShape="0">
                    <a:prstClr val="black">
                      <a:alpha val="40000"/>
                    </a:prstClr>
                  </a:outerShdw>
                </a:effectLst>
                <a:ea typeface="Calibri"/>
                <a:cs typeface="Times New Roman"/>
              </a:rPr>
              <a:t>Hall and toiles </a:t>
            </a:r>
            <a:r>
              <a:rPr lang="en-US" sz="2900" dirty="0">
                <a:solidFill>
                  <a:srgbClr val="0070C0"/>
                </a:solidFill>
                <a:effectLst>
                  <a:outerShdw blurRad="50800" dist="38100" algn="tr" rotWithShape="0">
                    <a:prstClr val="black">
                      <a:alpha val="40000"/>
                    </a:prstClr>
                  </a:outerShdw>
                </a:effectLst>
                <a:ea typeface="Calibri"/>
                <a:cs typeface="Times New Roman"/>
              </a:rPr>
              <a:t>plus </a:t>
            </a:r>
            <a:r>
              <a:rPr lang="en-US" sz="2900" dirty="0" smtClean="0">
                <a:solidFill>
                  <a:srgbClr val="0070C0"/>
                </a:solidFill>
                <a:effectLst>
                  <a:outerShdw blurRad="50800" dist="38100" algn="tr" rotWithShape="0">
                    <a:prstClr val="black">
                      <a:alpha val="40000"/>
                    </a:prstClr>
                  </a:outerShdw>
                </a:effectLst>
                <a:ea typeface="Calibri"/>
                <a:cs typeface="Times New Roman"/>
              </a:rPr>
              <a:t>two Containers   </a:t>
            </a:r>
            <a:r>
              <a:rPr lang="en-US" sz="4400" dirty="0">
                <a:solidFill>
                  <a:srgbClr val="0070C0"/>
                </a:solidFill>
                <a:effectLst>
                  <a:outerShdw blurRad="50800" dist="38100" algn="tr" rotWithShape="0">
                    <a:prstClr val="black">
                      <a:alpha val="40000"/>
                    </a:prstClr>
                  </a:outerShdw>
                </a:effectLst>
                <a:ea typeface="Calibri"/>
                <a:cs typeface="Times New Roman"/>
              </a:rPr>
              <a:t/>
            </a:r>
            <a:br>
              <a:rPr lang="en-US" sz="4400" dirty="0">
                <a:solidFill>
                  <a:srgbClr val="0070C0"/>
                </a:solidFill>
                <a:effectLst>
                  <a:outerShdw blurRad="50800" dist="38100" algn="tr" rotWithShape="0">
                    <a:prstClr val="black">
                      <a:alpha val="40000"/>
                    </a:prstClr>
                  </a:outerShdw>
                </a:effectLst>
                <a:ea typeface="Calibri"/>
                <a:cs typeface="Times New Roman"/>
              </a:rPr>
            </a:br>
            <a:r>
              <a:rPr lang="en-US" b="0" dirty="0" smtClean="0">
                <a:effectLst>
                  <a:outerShdw blurRad="50800" dist="38100" algn="tr" rotWithShape="0">
                    <a:prstClr val="black">
                      <a:alpha val="40000"/>
                    </a:prstClr>
                  </a:outerShdw>
                </a:effectLst>
                <a:ea typeface="Calibri"/>
                <a:cs typeface="Times New Roman"/>
              </a:rPr>
              <a:t>main Church Hall</a:t>
            </a:r>
            <a:endParaRPr lang="en-ZA" b="0" dirty="0"/>
          </a:p>
        </p:txBody>
      </p:sp>
      <p:sp>
        <p:nvSpPr>
          <p:cNvPr id="4" name="Text Placeholder 3"/>
          <p:cNvSpPr>
            <a:spLocks noGrp="1"/>
          </p:cNvSpPr>
          <p:nvPr>
            <p:ph type="body" sz="half" idx="2"/>
          </p:nvPr>
        </p:nvSpPr>
        <p:spPr>
          <a:xfrm>
            <a:off x="457200" y="1556792"/>
            <a:ext cx="4402832" cy="4569371"/>
          </a:xfrm>
        </p:spPr>
        <p:txBody>
          <a:bodyPr>
            <a:normAutofit fontScale="85000" lnSpcReduction="20000"/>
          </a:bodyPr>
          <a:lstStyle/>
          <a:p>
            <a:pPr algn="just">
              <a:lnSpc>
                <a:spcPct val="115000"/>
              </a:lnSpc>
              <a:spcAft>
                <a:spcPts val="1000"/>
              </a:spcAft>
            </a:pPr>
            <a:r>
              <a:rPr lang="en-ZA" i="1" dirty="0" smtClean="0">
                <a:solidFill>
                  <a:schemeClr val="tx2"/>
                </a:solidFill>
                <a:ea typeface="Calibri"/>
                <a:cs typeface="Times New Roman"/>
              </a:rPr>
              <a:t>After having the church hall and Pastor office they will be a need of getting other 4 containers. That will be utilise as youth and children ministry classes during the week end. And Monday to Friday it will be a pre-school to help our community and also to create job to our church members. That’s why we did propose if they could allow us to use the free space in they are land.      </a:t>
            </a:r>
          </a:p>
          <a:p>
            <a:pPr algn="just">
              <a:lnSpc>
                <a:spcPct val="115000"/>
              </a:lnSpc>
              <a:spcAft>
                <a:spcPts val="1000"/>
              </a:spcAft>
            </a:pPr>
            <a:r>
              <a:rPr lang="en-ZA" b="1" i="1" dirty="0" smtClean="0">
                <a:solidFill>
                  <a:schemeClr val="tx2"/>
                </a:solidFill>
                <a:cs typeface="Times New Roman"/>
              </a:rPr>
              <a:t>Church Facility</a:t>
            </a:r>
            <a:endParaRPr lang="en-ZA" b="1" i="1" dirty="0">
              <a:solidFill>
                <a:schemeClr val="tx2"/>
              </a:solidFill>
              <a:cs typeface="Times New Roman"/>
            </a:endParaRPr>
          </a:p>
          <a:p>
            <a:pPr marL="171450" indent="-171450" algn="just">
              <a:lnSpc>
                <a:spcPct val="115000"/>
              </a:lnSpc>
              <a:spcAft>
                <a:spcPts val="1000"/>
              </a:spcAft>
              <a:buFont typeface="Wingdings" pitchFamily="2" charset="2"/>
              <a:buChar char="ü"/>
            </a:pPr>
            <a:r>
              <a:rPr lang="en-ZA" i="1" dirty="0" smtClean="0">
                <a:solidFill>
                  <a:schemeClr val="tx2"/>
                </a:solidFill>
                <a:cs typeface="Times New Roman"/>
              </a:rPr>
              <a:t>Main Hall </a:t>
            </a:r>
          </a:p>
          <a:p>
            <a:pPr marL="171450" indent="-171450" algn="just">
              <a:lnSpc>
                <a:spcPct val="115000"/>
              </a:lnSpc>
              <a:spcAft>
                <a:spcPts val="1000"/>
              </a:spcAft>
              <a:buFont typeface="Wingdings" pitchFamily="2" charset="2"/>
              <a:buChar char="ü"/>
            </a:pPr>
            <a:r>
              <a:rPr lang="en-ZA" i="1" dirty="0" smtClean="0">
                <a:solidFill>
                  <a:schemeClr val="tx2"/>
                </a:solidFill>
                <a:cs typeface="Times New Roman"/>
              </a:rPr>
              <a:t>1 Office  </a:t>
            </a:r>
            <a:endParaRPr lang="en-ZA" i="1" dirty="0">
              <a:solidFill>
                <a:schemeClr val="tx2"/>
              </a:solidFill>
              <a:cs typeface="Times New Roman"/>
            </a:endParaRPr>
          </a:p>
          <a:p>
            <a:pPr marL="171450" indent="-171450" algn="just">
              <a:lnSpc>
                <a:spcPct val="115000"/>
              </a:lnSpc>
              <a:spcAft>
                <a:spcPts val="1000"/>
              </a:spcAft>
              <a:buFont typeface="Wingdings" pitchFamily="2" charset="2"/>
              <a:buChar char="ü"/>
            </a:pPr>
            <a:r>
              <a:rPr lang="en-ZA" i="1" dirty="0" smtClean="0">
                <a:solidFill>
                  <a:schemeClr val="tx2"/>
                </a:solidFill>
                <a:cs typeface="Times New Roman"/>
              </a:rPr>
              <a:t>4 class rooms </a:t>
            </a:r>
          </a:p>
          <a:p>
            <a:pPr marL="171450" indent="-171450" algn="just">
              <a:lnSpc>
                <a:spcPct val="115000"/>
              </a:lnSpc>
              <a:spcAft>
                <a:spcPts val="1000"/>
              </a:spcAft>
              <a:buFont typeface="Wingdings" pitchFamily="2" charset="2"/>
              <a:buChar char="ü"/>
            </a:pPr>
            <a:r>
              <a:rPr lang="en-ZA" i="1" dirty="0" smtClean="0">
                <a:solidFill>
                  <a:schemeClr val="tx2"/>
                </a:solidFill>
                <a:cs typeface="Times New Roman"/>
              </a:rPr>
              <a:t>1 kitchen </a:t>
            </a:r>
            <a:endParaRPr lang="en-ZA" i="1" dirty="0">
              <a:solidFill>
                <a:schemeClr val="tx2"/>
              </a:solidFill>
              <a:cs typeface="Times New Roman"/>
            </a:endParaRPr>
          </a:p>
          <a:p>
            <a:pPr marL="171450" indent="-171450" algn="just">
              <a:lnSpc>
                <a:spcPct val="115000"/>
              </a:lnSpc>
              <a:spcAft>
                <a:spcPts val="1000"/>
              </a:spcAft>
              <a:buFont typeface="Wingdings" pitchFamily="2" charset="2"/>
              <a:buChar char="ü"/>
            </a:pPr>
            <a:r>
              <a:rPr lang="en-ZA" i="1" dirty="0" smtClean="0">
                <a:solidFill>
                  <a:schemeClr val="tx2"/>
                </a:solidFill>
                <a:cs typeface="Times New Roman"/>
              </a:rPr>
              <a:t>1 </a:t>
            </a:r>
            <a:r>
              <a:rPr lang="en-ZA" i="1" dirty="0">
                <a:solidFill>
                  <a:schemeClr val="tx2"/>
                </a:solidFill>
                <a:cs typeface="Times New Roman"/>
              </a:rPr>
              <a:t>toilet </a:t>
            </a:r>
          </a:p>
          <a:p>
            <a:pPr algn="just">
              <a:lnSpc>
                <a:spcPct val="115000"/>
              </a:lnSpc>
              <a:spcAft>
                <a:spcPts val="1000"/>
              </a:spcAft>
            </a:pPr>
            <a:r>
              <a:rPr lang="en-ZA" i="1" dirty="0" smtClean="0">
                <a:solidFill>
                  <a:schemeClr val="tx2"/>
                </a:solidFill>
                <a:cs typeface="Times New Roman"/>
              </a:rPr>
              <a:t>By having this containers is what will allow our church to operate fully with all our phase one project what is </a:t>
            </a:r>
          </a:p>
          <a:p>
            <a:pPr marL="285750" indent="-285750" algn="just">
              <a:lnSpc>
                <a:spcPct val="115000"/>
              </a:lnSpc>
              <a:spcAft>
                <a:spcPts val="1000"/>
              </a:spcAft>
              <a:buFont typeface="Wingdings" pitchFamily="2" charset="2"/>
              <a:buChar char="ü"/>
            </a:pPr>
            <a:r>
              <a:rPr lang="en-ZA" i="1" dirty="0" smtClean="0">
                <a:solidFill>
                  <a:schemeClr val="tx2"/>
                </a:solidFill>
                <a:cs typeface="Times New Roman"/>
              </a:rPr>
              <a:t>Pre-school </a:t>
            </a:r>
          </a:p>
          <a:p>
            <a:pPr marL="285750" indent="-285750" algn="just">
              <a:lnSpc>
                <a:spcPct val="115000"/>
              </a:lnSpc>
              <a:spcAft>
                <a:spcPts val="1000"/>
              </a:spcAft>
              <a:buFont typeface="Wingdings" pitchFamily="2" charset="2"/>
              <a:buChar char="ü"/>
            </a:pPr>
            <a:r>
              <a:rPr lang="en-ZA" i="1" dirty="0" smtClean="0">
                <a:solidFill>
                  <a:schemeClr val="tx2"/>
                </a:solidFill>
                <a:cs typeface="Times New Roman"/>
              </a:rPr>
              <a:t>Soup kitchen  </a:t>
            </a:r>
            <a:r>
              <a:rPr lang="en-ZA" i="1" dirty="0">
                <a:solidFill>
                  <a:schemeClr val="tx2"/>
                </a:solidFill>
                <a:cs typeface="Times New Roman"/>
              </a:rPr>
              <a:t>.</a:t>
            </a:r>
            <a:endParaRPr lang="en-ZA" sz="1600" dirty="0"/>
          </a:p>
          <a:p>
            <a:endParaRPr lang="en-ZA" dirty="0"/>
          </a:p>
        </p:txBody>
      </p:sp>
      <p:sp>
        <p:nvSpPr>
          <p:cNvPr id="5" name="Date Placeholder 4"/>
          <p:cNvSpPr>
            <a:spLocks noGrp="1"/>
          </p:cNvSpPr>
          <p:nvPr>
            <p:ph type="dt" sz="half" idx="10"/>
          </p:nvPr>
        </p:nvSpPr>
        <p:spPr/>
        <p:txBody>
          <a:bodyPr/>
          <a:lstStyle/>
          <a:p>
            <a:fld id="{3C4CD628-7C1C-4ADD-BC25-8095F6554D73}" type="datetime1">
              <a:rPr lang="en-ZA" smtClean="0"/>
              <a:t>2022/02/18</a:t>
            </a:fld>
            <a:endParaRPr lang="en-ZA"/>
          </a:p>
        </p:txBody>
      </p:sp>
      <p:sp>
        <p:nvSpPr>
          <p:cNvPr id="6" name="Footer Placeholder 5"/>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7" name="Slide Number Placeholder 6"/>
          <p:cNvSpPr>
            <a:spLocks noGrp="1"/>
          </p:cNvSpPr>
          <p:nvPr>
            <p:ph type="sldNum" sz="quarter" idx="12"/>
          </p:nvPr>
        </p:nvSpPr>
        <p:spPr/>
        <p:txBody>
          <a:bodyPr/>
          <a:lstStyle/>
          <a:p>
            <a:fld id="{3B6BF989-E288-4CE1-911D-26D8887A8A6B}" type="slidenum">
              <a:rPr lang="en-ZA" smtClean="0"/>
              <a:t>6</a:t>
            </a:fld>
            <a:endParaRPr lang="en-ZA"/>
          </a:p>
        </p:txBody>
      </p:sp>
      <p:pic>
        <p:nvPicPr>
          <p:cNvPr id="4098" name="Picture 2" descr="C:\Users\David\Desktop\Containers Panels\HP HI-WAY\HP HI-WAY Parkhomes\Pictures\15499544571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9338" y="1700808"/>
            <a:ext cx="388912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Effect transition="in" filter="fade">
                                      <p:cBhvr>
                                        <p:cTn id="70" dur="1000"/>
                                        <p:tgtEl>
                                          <p:spTgt spid="4">
                                            <p:txEl>
                                              <p:pRg st="8" end="8"/>
                                            </p:txEl>
                                          </p:spTgt>
                                        </p:tgtEl>
                                      </p:cBhvr>
                                    </p:animEffect>
                                    <p:anim calcmode="lin" valueType="num">
                                      <p:cBhvr>
                                        <p:cTn id="7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Effect transition="in" filter="fade">
                                      <p:cBhvr>
                                        <p:cTn id="77" dur="1000"/>
                                        <p:tgtEl>
                                          <p:spTgt spid="4">
                                            <p:txEl>
                                              <p:pRg st="9" end="9"/>
                                            </p:txEl>
                                          </p:spTgt>
                                        </p:tgtEl>
                                      </p:cBhvr>
                                    </p:animEffect>
                                    <p:anim calcmode="lin" valueType="num">
                                      <p:cBhvr>
                                        <p:cTn id="7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normAutofit/>
          </a:bodyPr>
          <a:lstStyle/>
          <a:p>
            <a:r>
              <a:rPr lang="en-US" sz="3200" b="1" dirty="0" smtClean="0">
                <a:solidFill>
                  <a:srgbClr val="0070C0"/>
                </a:solidFill>
                <a:effectLst>
                  <a:outerShdw blurRad="50800" dist="38100" algn="tr" rotWithShape="0">
                    <a:prstClr val="black">
                      <a:alpha val="40000"/>
                    </a:prstClr>
                  </a:outerShdw>
                </a:effectLst>
                <a:ea typeface="Calibri"/>
                <a:cs typeface="Times New Roman"/>
              </a:rPr>
              <a:t>Phase One Church Hall and Office plus toiles  </a:t>
            </a:r>
            <a:endParaRPr lang="en-ZA" dirty="0"/>
          </a:p>
        </p:txBody>
      </p:sp>
      <p:sp>
        <p:nvSpPr>
          <p:cNvPr id="3" name="Text Placeholder 2"/>
          <p:cNvSpPr>
            <a:spLocks noGrp="1"/>
          </p:cNvSpPr>
          <p:nvPr>
            <p:ph type="body" idx="1"/>
          </p:nvPr>
        </p:nvSpPr>
        <p:spPr/>
        <p:txBody>
          <a:bodyPr>
            <a:normAutofit/>
          </a:bodyPr>
          <a:lstStyle/>
          <a:p>
            <a:pPr lvl="0" algn="ctr"/>
            <a:r>
              <a:rPr lang="en-ZA" sz="1600" dirty="0" smtClean="0">
                <a:solidFill>
                  <a:prstClr val="black"/>
                </a:solidFill>
              </a:rPr>
              <a:t>Main entrance of the Church</a:t>
            </a:r>
            <a:endParaRPr lang="en-ZA" sz="1400" b="0" dirty="0">
              <a:solidFill>
                <a:prstClr val="black"/>
              </a:solidFill>
            </a:endParaRPr>
          </a:p>
          <a:p>
            <a:pPr lvl="0" algn="ctr"/>
            <a:endParaRPr lang="en-ZA" sz="1600" dirty="0" smtClean="0">
              <a:solidFill>
                <a:prstClr val="black"/>
              </a:solidFill>
            </a:endParaRPr>
          </a:p>
        </p:txBody>
      </p:sp>
      <p:sp>
        <p:nvSpPr>
          <p:cNvPr id="5" name="Text Placeholder 4"/>
          <p:cNvSpPr>
            <a:spLocks noGrp="1"/>
          </p:cNvSpPr>
          <p:nvPr>
            <p:ph type="body" sz="quarter" idx="3"/>
          </p:nvPr>
        </p:nvSpPr>
        <p:spPr/>
        <p:txBody>
          <a:bodyPr>
            <a:normAutofit lnSpcReduction="10000"/>
          </a:bodyPr>
          <a:lstStyle/>
          <a:p>
            <a:pPr lvl="0" algn="ctr"/>
            <a:r>
              <a:rPr lang="en-ZA" sz="1800" dirty="0" smtClean="0">
                <a:solidFill>
                  <a:prstClr val="black"/>
                </a:solidFill>
              </a:rPr>
              <a:t>Left side of the building is the church Hall</a:t>
            </a:r>
          </a:p>
        </p:txBody>
      </p:sp>
      <p:sp>
        <p:nvSpPr>
          <p:cNvPr id="7" name="Date Placeholder 6"/>
          <p:cNvSpPr>
            <a:spLocks noGrp="1"/>
          </p:cNvSpPr>
          <p:nvPr>
            <p:ph type="dt" sz="half" idx="10"/>
          </p:nvPr>
        </p:nvSpPr>
        <p:spPr/>
        <p:txBody>
          <a:bodyPr/>
          <a:lstStyle/>
          <a:p>
            <a:fld id="{CAB43C72-30A0-405F-B04C-07848BD3BCC9}" type="datetime1">
              <a:rPr lang="en-ZA" smtClean="0"/>
              <a:t>2022/02/18</a:t>
            </a:fld>
            <a:endParaRPr lang="en-ZA"/>
          </a:p>
        </p:txBody>
      </p:sp>
      <p:sp>
        <p:nvSpPr>
          <p:cNvPr id="8" name="Footer Placeholder 7"/>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9" name="Slide Number Placeholder 8"/>
          <p:cNvSpPr>
            <a:spLocks noGrp="1"/>
          </p:cNvSpPr>
          <p:nvPr>
            <p:ph type="sldNum" sz="quarter" idx="12"/>
          </p:nvPr>
        </p:nvSpPr>
        <p:spPr/>
        <p:txBody>
          <a:bodyPr/>
          <a:lstStyle/>
          <a:p>
            <a:fld id="{3B6BF989-E288-4CE1-911D-26D8887A8A6B}" type="slidenum">
              <a:rPr lang="en-ZA" smtClean="0"/>
              <a:t>7</a:t>
            </a:fld>
            <a:endParaRPr lang="en-ZA"/>
          </a:p>
        </p:txBody>
      </p:sp>
      <p:pic>
        <p:nvPicPr>
          <p:cNvPr id="5122" name="Picture 2" descr="C:\Users\David\Desktop\Containers Panels\HP HI-WAY\HP HI-WAY Parkhomes\Pictures\154995445705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4040188" cy="410445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vid\Desktop\Containers Panels\HP HI-WAY\HP HI-WAY Parkhomes\Pictures\20190215_111151.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2204865"/>
            <a:ext cx="4041775"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47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1162050"/>
          </a:xfrm>
        </p:spPr>
        <p:txBody>
          <a:bodyPr>
            <a:noAutofit/>
          </a:bodyPr>
          <a:lstStyle/>
          <a:p>
            <a:pPr algn="ctr"/>
            <a:r>
              <a:rPr lang="en-US" sz="3600" dirty="0" smtClean="0">
                <a:solidFill>
                  <a:srgbClr val="0070C0"/>
                </a:solidFill>
                <a:effectLst>
                  <a:outerShdw blurRad="50800" dist="38100" algn="tr" rotWithShape="0">
                    <a:prstClr val="black">
                      <a:alpha val="40000"/>
                    </a:prstClr>
                  </a:outerShdw>
                </a:effectLst>
                <a:ea typeface="Calibri"/>
                <a:cs typeface="Times New Roman"/>
              </a:rPr>
              <a:t>Information about the container that we will use us  </a:t>
            </a:r>
            <a:r>
              <a:rPr lang="en-US" sz="3600" dirty="0">
                <a:solidFill>
                  <a:srgbClr val="0070C0"/>
                </a:solidFill>
                <a:effectLst>
                  <a:outerShdw blurRad="50800" dist="38100" algn="tr" rotWithShape="0">
                    <a:prstClr val="black">
                      <a:alpha val="40000"/>
                    </a:prstClr>
                  </a:outerShdw>
                </a:effectLst>
                <a:ea typeface="Calibri"/>
                <a:cs typeface="Times New Roman"/>
              </a:rPr>
              <a:t>Church </a:t>
            </a:r>
            <a:r>
              <a:rPr lang="en-US" sz="3600" dirty="0" smtClean="0">
                <a:solidFill>
                  <a:srgbClr val="0070C0"/>
                </a:solidFill>
                <a:effectLst>
                  <a:outerShdw blurRad="50800" dist="38100" algn="tr" rotWithShape="0">
                    <a:prstClr val="black">
                      <a:alpha val="40000"/>
                    </a:prstClr>
                  </a:outerShdw>
                </a:effectLst>
                <a:ea typeface="Calibri"/>
                <a:cs typeface="Times New Roman"/>
              </a:rPr>
              <a:t>Hall</a:t>
            </a:r>
            <a:endParaRPr lang="en-ZA" sz="3600" dirty="0"/>
          </a:p>
        </p:txBody>
      </p:sp>
      <p:sp>
        <p:nvSpPr>
          <p:cNvPr id="4" name="Text Placeholder 3"/>
          <p:cNvSpPr>
            <a:spLocks noGrp="1"/>
          </p:cNvSpPr>
          <p:nvPr>
            <p:ph type="body" sz="half" idx="2"/>
          </p:nvPr>
        </p:nvSpPr>
        <p:spPr>
          <a:xfrm>
            <a:off x="457200" y="1556792"/>
            <a:ext cx="4690864" cy="4569371"/>
          </a:xfrm>
        </p:spPr>
        <p:txBody>
          <a:bodyPr>
            <a:normAutofit lnSpcReduction="10000"/>
          </a:bodyPr>
          <a:lstStyle/>
          <a:p>
            <a:pPr algn="just">
              <a:lnSpc>
                <a:spcPct val="115000"/>
              </a:lnSpc>
              <a:spcAft>
                <a:spcPts val="1000"/>
              </a:spcAft>
            </a:pPr>
            <a:r>
              <a:rPr lang="en-ZA" i="1" dirty="0" smtClean="0">
                <a:solidFill>
                  <a:schemeClr val="tx2"/>
                </a:solidFill>
                <a:ea typeface="Calibri"/>
                <a:cs typeface="Times New Roman"/>
              </a:rPr>
              <a:t>To build it is taking three to four week maximument. Before the start building they need 50% of the cost of the building. Once done you paid the balance of 50% was remaining. This are the size of each building</a:t>
            </a:r>
          </a:p>
          <a:p>
            <a:pPr marL="171450" indent="-171450" algn="just">
              <a:lnSpc>
                <a:spcPct val="115000"/>
              </a:lnSpc>
              <a:spcAft>
                <a:spcPts val="1000"/>
              </a:spcAft>
              <a:buFont typeface="Wingdings" pitchFamily="2" charset="2"/>
              <a:buChar char="ü"/>
            </a:pPr>
            <a:r>
              <a:rPr lang="en-ZA" i="1" dirty="0" smtClean="0">
                <a:solidFill>
                  <a:schemeClr val="tx2"/>
                </a:solidFill>
                <a:cs typeface="Times New Roman"/>
              </a:rPr>
              <a:t>Main </a:t>
            </a:r>
            <a:r>
              <a:rPr lang="en-ZA" i="1" dirty="0">
                <a:solidFill>
                  <a:schemeClr val="tx2"/>
                </a:solidFill>
                <a:cs typeface="Times New Roman"/>
              </a:rPr>
              <a:t>Hall </a:t>
            </a:r>
            <a:r>
              <a:rPr lang="en-ZA" i="1" dirty="0" smtClean="0">
                <a:solidFill>
                  <a:schemeClr val="tx2"/>
                </a:solidFill>
                <a:cs typeface="Times New Roman"/>
              </a:rPr>
              <a:t>is 		8,0m x 7,0m</a:t>
            </a:r>
            <a:endParaRPr lang="en-ZA" i="1" dirty="0">
              <a:solidFill>
                <a:schemeClr val="tx2"/>
              </a:solidFill>
              <a:cs typeface="Times New Roman"/>
            </a:endParaRPr>
          </a:p>
          <a:p>
            <a:pPr marL="171450" indent="-171450" algn="just">
              <a:lnSpc>
                <a:spcPct val="115000"/>
              </a:lnSpc>
              <a:spcAft>
                <a:spcPts val="1000"/>
              </a:spcAft>
              <a:buFont typeface="Wingdings" pitchFamily="2" charset="2"/>
              <a:buChar char="ü"/>
            </a:pPr>
            <a:r>
              <a:rPr lang="en-ZA" i="1" dirty="0" smtClean="0">
                <a:solidFill>
                  <a:schemeClr val="tx2"/>
                </a:solidFill>
                <a:cs typeface="Times New Roman"/>
              </a:rPr>
              <a:t>1 </a:t>
            </a:r>
            <a:r>
              <a:rPr lang="en-ZA" i="1" dirty="0">
                <a:solidFill>
                  <a:schemeClr val="tx2"/>
                </a:solidFill>
                <a:cs typeface="Times New Roman"/>
              </a:rPr>
              <a:t>Office </a:t>
            </a:r>
            <a:r>
              <a:rPr lang="en-ZA" i="1" dirty="0" smtClean="0">
                <a:solidFill>
                  <a:schemeClr val="tx2"/>
                </a:solidFill>
                <a:cs typeface="Times New Roman"/>
              </a:rPr>
              <a:t>			6,0m x 3,0m</a:t>
            </a:r>
          </a:p>
          <a:p>
            <a:pPr marL="171450" indent="-171450" algn="just">
              <a:lnSpc>
                <a:spcPct val="115000"/>
              </a:lnSpc>
              <a:spcAft>
                <a:spcPts val="1000"/>
              </a:spcAft>
              <a:buFont typeface="Wingdings" pitchFamily="2" charset="2"/>
              <a:buChar char="ü"/>
            </a:pPr>
            <a:r>
              <a:rPr lang="en-ZA" i="1" dirty="0">
                <a:solidFill>
                  <a:schemeClr val="tx2"/>
                </a:solidFill>
                <a:cs typeface="Times New Roman"/>
              </a:rPr>
              <a:t>1 toilet 	</a:t>
            </a:r>
            <a:r>
              <a:rPr lang="en-ZA" i="1" dirty="0" smtClean="0">
                <a:solidFill>
                  <a:schemeClr val="tx2"/>
                </a:solidFill>
                <a:cs typeface="Times New Roman"/>
              </a:rPr>
              <a:t>		6,0m x 2,4m</a:t>
            </a:r>
            <a:endParaRPr lang="en-ZA" i="1" dirty="0">
              <a:solidFill>
                <a:schemeClr val="tx2"/>
              </a:solidFill>
              <a:cs typeface="Times New Roman"/>
            </a:endParaRPr>
          </a:p>
          <a:p>
            <a:pPr algn="just">
              <a:lnSpc>
                <a:spcPct val="115000"/>
              </a:lnSpc>
              <a:spcAft>
                <a:spcPts val="1000"/>
              </a:spcAft>
            </a:pPr>
            <a:r>
              <a:rPr lang="en-ZA" i="1" dirty="0" smtClean="0">
                <a:solidFill>
                  <a:schemeClr val="tx2"/>
                </a:solidFill>
                <a:cs typeface="Times New Roman"/>
              </a:rPr>
              <a:t>By </a:t>
            </a:r>
            <a:r>
              <a:rPr lang="en-ZA" i="1" dirty="0">
                <a:solidFill>
                  <a:schemeClr val="tx2"/>
                </a:solidFill>
                <a:cs typeface="Times New Roman"/>
              </a:rPr>
              <a:t>having this containers is what will allow our church to operate </a:t>
            </a:r>
            <a:r>
              <a:rPr lang="en-ZA" i="1" dirty="0" smtClean="0">
                <a:solidFill>
                  <a:schemeClr val="tx2"/>
                </a:solidFill>
                <a:cs typeface="Times New Roman"/>
              </a:rPr>
              <a:t>fully. Having an holistic approach we will like the church premise to function fully from Sunday to Sunday. During the week class will be utilise as pre-school what is our phase two of our project </a:t>
            </a:r>
            <a:r>
              <a:rPr lang="en-ZA" i="1" dirty="0">
                <a:solidFill>
                  <a:schemeClr val="tx2"/>
                </a:solidFill>
                <a:cs typeface="Times New Roman"/>
              </a:rPr>
              <a:t>what is </a:t>
            </a:r>
          </a:p>
          <a:p>
            <a:pPr marL="285750" indent="-285750" algn="just">
              <a:lnSpc>
                <a:spcPct val="115000"/>
              </a:lnSpc>
              <a:spcAft>
                <a:spcPts val="1000"/>
              </a:spcAft>
              <a:buFont typeface="Wingdings" pitchFamily="2" charset="2"/>
              <a:buChar char="ü"/>
            </a:pPr>
            <a:r>
              <a:rPr lang="en-ZA" i="1" dirty="0">
                <a:solidFill>
                  <a:schemeClr val="tx2"/>
                </a:solidFill>
                <a:cs typeface="Times New Roman"/>
              </a:rPr>
              <a:t>4 class rooms </a:t>
            </a:r>
            <a:r>
              <a:rPr lang="en-ZA" i="1" dirty="0" smtClean="0">
                <a:solidFill>
                  <a:schemeClr val="tx2"/>
                </a:solidFill>
                <a:cs typeface="Times New Roman"/>
              </a:rPr>
              <a:t> (Pre-school )	</a:t>
            </a:r>
            <a:r>
              <a:rPr lang="en-ZA" i="1" dirty="0">
                <a:solidFill>
                  <a:schemeClr val="tx2"/>
                </a:solidFill>
                <a:cs typeface="Times New Roman"/>
              </a:rPr>
              <a:t>6,0mm x </a:t>
            </a:r>
            <a:r>
              <a:rPr lang="en-ZA" i="1" dirty="0" smtClean="0">
                <a:solidFill>
                  <a:schemeClr val="tx2"/>
                </a:solidFill>
                <a:cs typeface="Times New Roman"/>
              </a:rPr>
              <a:t>3,0m</a:t>
            </a:r>
            <a:endParaRPr lang="en-ZA" i="1" dirty="0">
              <a:solidFill>
                <a:schemeClr val="tx2"/>
              </a:solidFill>
              <a:cs typeface="Times New Roman"/>
            </a:endParaRPr>
          </a:p>
          <a:p>
            <a:pPr marL="285750" indent="-285750" algn="just">
              <a:lnSpc>
                <a:spcPct val="115000"/>
              </a:lnSpc>
              <a:spcAft>
                <a:spcPts val="1000"/>
              </a:spcAft>
              <a:buFont typeface="Wingdings" pitchFamily="2" charset="2"/>
              <a:buChar char="ü"/>
            </a:pPr>
            <a:r>
              <a:rPr lang="en-ZA" i="1" dirty="0">
                <a:solidFill>
                  <a:schemeClr val="tx2"/>
                </a:solidFill>
                <a:cs typeface="Times New Roman"/>
              </a:rPr>
              <a:t>Soup kitchen  </a:t>
            </a:r>
            <a:r>
              <a:rPr lang="en-ZA" i="1" dirty="0" smtClean="0">
                <a:solidFill>
                  <a:schemeClr val="tx2"/>
                </a:solidFill>
                <a:cs typeface="Times New Roman"/>
              </a:rPr>
              <a:t>.		</a:t>
            </a:r>
            <a:r>
              <a:rPr lang="en-ZA" sz="1600" i="1" dirty="0">
                <a:solidFill>
                  <a:schemeClr val="tx2"/>
                </a:solidFill>
                <a:cs typeface="Times New Roman"/>
              </a:rPr>
              <a:t>6,0mm x 3,0m</a:t>
            </a:r>
          </a:p>
          <a:p>
            <a:pPr marL="285750" indent="-285750" algn="just">
              <a:lnSpc>
                <a:spcPct val="115000"/>
              </a:lnSpc>
              <a:spcAft>
                <a:spcPts val="1000"/>
              </a:spcAft>
              <a:buFont typeface="Wingdings" pitchFamily="2" charset="2"/>
              <a:buChar char="ü"/>
            </a:pPr>
            <a:endParaRPr lang="en-ZA" sz="1600" dirty="0"/>
          </a:p>
          <a:p>
            <a:endParaRPr lang="en-ZA" dirty="0"/>
          </a:p>
        </p:txBody>
      </p:sp>
      <p:sp>
        <p:nvSpPr>
          <p:cNvPr id="5" name="Date Placeholder 4"/>
          <p:cNvSpPr>
            <a:spLocks noGrp="1"/>
          </p:cNvSpPr>
          <p:nvPr>
            <p:ph type="dt" sz="half" idx="10"/>
          </p:nvPr>
        </p:nvSpPr>
        <p:spPr/>
        <p:txBody>
          <a:bodyPr/>
          <a:lstStyle/>
          <a:p>
            <a:fld id="{3C4CD628-7C1C-4ADD-BC25-8095F6554D73}" type="datetime1">
              <a:rPr lang="en-ZA" smtClean="0"/>
              <a:t>2022/02/18</a:t>
            </a:fld>
            <a:endParaRPr lang="en-ZA"/>
          </a:p>
        </p:txBody>
      </p:sp>
      <p:sp>
        <p:nvSpPr>
          <p:cNvPr id="6" name="Footer Placeholder 5"/>
          <p:cNvSpPr>
            <a:spLocks noGrp="1"/>
          </p:cNvSpPr>
          <p:nvPr>
            <p:ph type="ftr" sz="quarter" idx="11"/>
          </p:nvPr>
        </p:nvSpPr>
        <p:spPr/>
        <p:txBody>
          <a:bodyPr/>
          <a:lstStyle/>
          <a:p>
            <a:r>
              <a:rPr lang="en-US" sz="2800" b="1" i="1" dirty="0">
                <a:solidFill>
                  <a:srgbClr val="002060"/>
                </a:solidFill>
                <a:effectLst>
                  <a:outerShdw blurRad="50800" dist="38100" algn="tr" rotWithShape="0">
                    <a:prstClr val="black">
                      <a:alpha val="40000"/>
                    </a:prstClr>
                  </a:outerShdw>
                </a:effectLst>
                <a:ea typeface="Calibri"/>
                <a:cs typeface="Times New Roman"/>
              </a:rPr>
              <a:t>F</a:t>
            </a:r>
            <a:r>
              <a:rPr lang="en-US" sz="2800" b="1" i="1" dirty="0">
                <a:solidFill>
                  <a:srgbClr val="FFC000"/>
                </a:solidFill>
                <a:effectLst>
                  <a:outerShdw blurRad="50800" dist="38100" algn="tr" rotWithShape="0">
                    <a:prstClr val="black">
                      <a:alpha val="40000"/>
                    </a:prstClr>
                  </a:outerShdw>
                </a:effectLst>
                <a:ea typeface="Calibri"/>
                <a:cs typeface="Times New Roman"/>
              </a:rPr>
              <a:t>.</a:t>
            </a:r>
            <a:r>
              <a:rPr lang="en-US" sz="2800" b="1" i="1" dirty="0">
                <a:solidFill>
                  <a:srgbClr val="FF0000"/>
                </a:solidFill>
                <a:effectLst>
                  <a:outerShdw blurRad="50800" dist="38100" algn="tr" rotWithShape="0">
                    <a:prstClr val="black">
                      <a:alpha val="40000"/>
                    </a:prstClr>
                  </a:outerShdw>
                </a:effectLst>
                <a:ea typeface="Calibri"/>
                <a:cs typeface="Times New Roman"/>
              </a:rPr>
              <a:t> </a:t>
            </a:r>
            <a:r>
              <a:rPr lang="en-US" sz="2800" b="1" i="1" dirty="0">
                <a:solidFill>
                  <a:srgbClr val="FFC000"/>
                </a:solidFill>
                <a:effectLst>
                  <a:outerShdw blurRad="50800" dist="38100" algn="tr" rotWithShape="0">
                    <a:prstClr val="black">
                      <a:alpha val="40000"/>
                    </a:prstClr>
                  </a:outerShdw>
                </a:effectLst>
                <a:ea typeface="Calibri"/>
                <a:cs typeface="Times New Roman"/>
              </a:rPr>
              <a:t>F.</a:t>
            </a:r>
            <a:r>
              <a:rPr lang="en-US" sz="2800" b="1" i="1" dirty="0">
                <a:solidFill>
                  <a:srgbClr val="002060"/>
                </a:solidFill>
                <a:effectLst>
                  <a:outerShdw blurRad="50800" dist="38100" algn="tr" rotWithShape="0">
                    <a:prstClr val="black">
                      <a:alpha val="40000"/>
                    </a:prstClr>
                  </a:outerShdw>
                </a:effectLst>
                <a:ea typeface="Calibri"/>
                <a:cs typeface="Times New Roman"/>
              </a:rPr>
              <a:t> </a:t>
            </a:r>
            <a:r>
              <a:rPr lang="en-US" sz="2800" b="1" i="1" dirty="0" smtClean="0">
                <a:solidFill>
                  <a:srgbClr val="00B050"/>
                </a:solidFill>
                <a:effectLst>
                  <a:outerShdw blurRad="50800" dist="38100" algn="tr" rotWithShape="0">
                    <a:prstClr val="black">
                      <a:alpha val="40000"/>
                    </a:prstClr>
                  </a:outerShdw>
                </a:effectLst>
                <a:ea typeface="Calibri"/>
                <a:cs typeface="Times New Roman"/>
              </a:rPr>
              <a:t>C</a:t>
            </a:r>
            <a:endParaRPr lang="en-ZA" sz="2800" i="1" dirty="0">
              <a:solidFill>
                <a:srgbClr val="00B050"/>
              </a:solidFill>
              <a:latin typeface="Comic Sans MS" pitchFamily="66" charset="0"/>
            </a:endParaRPr>
          </a:p>
        </p:txBody>
      </p:sp>
      <p:sp>
        <p:nvSpPr>
          <p:cNvPr id="7" name="Slide Number Placeholder 6"/>
          <p:cNvSpPr>
            <a:spLocks noGrp="1"/>
          </p:cNvSpPr>
          <p:nvPr>
            <p:ph type="sldNum" sz="quarter" idx="12"/>
          </p:nvPr>
        </p:nvSpPr>
        <p:spPr/>
        <p:txBody>
          <a:bodyPr/>
          <a:lstStyle/>
          <a:p>
            <a:fld id="{3B6BF989-E288-4CE1-911D-26D8887A8A6B}" type="slidenum">
              <a:rPr lang="en-ZA" smtClean="0"/>
              <a:t>8</a:t>
            </a:fld>
            <a:endParaRPr lang="en-ZA"/>
          </a:p>
        </p:txBody>
      </p:sp>
      <p:pic>
        <p:nvPicPr>
          <p:cNvPr id="8194" name="Picture 2" descr="C:\Users\David\Desktop\Containers Panels\HP HI-WAY\HP HI-WAY Parkhomes\Pictures\IMG_20190212_12560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1628800"/>
            <a:ext cx="3744788" cy="439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493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US" b="1" dirty="0" smtClean="0">
                <a:solidFill>
                  <a:srgbClr val="0070C0"/>
                </a:solidFill>
                <a:effectLst>
                  <a:outerShdw blurRad="50800" dist="38100" algn="tr" rotWithShape="0">
                    <a:prstClr val="black">
                      <a:alpha val="40000"/>
                    </a:prstClr>
                  </a:outerShdw>
                </a:effectLst>
                <a:ea typeface="Calibri"/>
                <a:cs typeface="Times New Roman"/>
              </a:rPr>
              <a:t>The Cost of Phase </a:t>
            </a:r>
            <a:r>
              <a:rPr lang="en-US" b="1" dirty="0">
                <a:solidFill>
                  <a:srgbClr val="0070C0"/>
                </a:solidFill>
                <a:effectLst>
                  <a:outerShdw blurRad="50800" dist="38100" algn="tr" rotWithShape="0">
                    <a:prstClr val="black">
                      <a:alpha val="40000"/>
                    </a:prstClr>
                  </a:outerShdw>
                </a:effectLst>
                <a:ea typeface="Calibri"/>
                <a:cs typeface="Times New Roman"/>
              </a:rPr>
              <a:t>One Church </a:t>
            </a:r>
            <a:r>
              <a:rPr lang="en-US" b="1" dirty="0" smtClean="0">
                <a:solidFill>
                  <a:srgbClr val="0070C0"/>
                </a:solidFill>
                <a:effectLst>
                  <a:outerShdw blurRad="50800" dist="38100" algn="tr" rotWithShape="0">
                    <a:prstClr val="black">
                      <a:alpha val="40000"/>
                    </a:prstClr>
                  </a:outerShdw>
                </a:effectLst>
                <a:ea typeface="Calibri"/>
                <a:cs typeface="Times New Roman"/>
              </a:rPr>
              <a:t>Hall  </a:t>
            </a:r>
            <a:r>
              <a:rPr lang="en-US" b="1" dirty="0">
                <a:solidFill>
                  <a:srgbClr val="0070C0"/>
                </a:solidFill>
                <a:effectLst>
                  <a:outerShdw blurRad="50800" dist="38100" algn="tr" rotWithShape="0">
                    <a:prstClr val="black">
                      <a:alpha val="40000"/>
                    </a:prstClr>
                  </a:outerShdw>
                </a:effectLst>
                <a:ea typeface="Calibri"/>
                <a:cs typeface="Times New Roman"/>
              </a:rPr>
              <a:t>with </a:t>
            </a:r>
            <a:r>
              <a:rPr lang="en-US" b="1" dirty="0" smtClean="0">
                <a:solidFill>
                  <a:srgbClr val="0070C0"/>
                </a:solidFill>
                <a:effectLst>
                  <a:outerShdw blurRad="50800" dist="38100" algn="tr" rotWithShape="0">
                    <a:prstClr val="black">
                      <a:alpha val="40000"/>
                    </a:prstClr>
                  </a:outerShdw>
                </a:effectLst>
                <a:ea typeface="Calibri"/>
                <a:cs typeface="Times New Roman"/>
              </a:rPr>
              <a:t>toiles</a:t>
            </a:r>
            <a:endParaRPr lang="en-ZA" dirty="0"/>
          </a:p>
        </p:txBody>
      </p:sp>
      <p:sp>
        <p:nvSpPr>
          <p:cNvPr id="4" name="Date Placeholder 3"/>
          <p:cNvSpPr>
            <a:spLocks noGrp="1"/>
          </p:cNvSpPr>
          <p:nvPr>
            <p:ph type="dt" sz="half" idx="10"/>
          </p:nvPr>
        </p:nvSpPr>
        <p:spPr/>
        <p:txBody>
          <a:bodyPr/>
          <a:lstStyle/>
          <a:p>
            <a:fld id="{0D1BEE23-5B47-4A59-868D-59CDE10AEF6F}" type="datetime1">
              <a:rPr lang="en-ZA" smtClean="0"/>
              <a:t>2022/02/18</a:t>
            </a:fld>
            <a:endParaRPr lang="en-ZA"/>
          </a:p>
        </p:txBody>
      </p:sp>
      <p:sp>
        <p:nvSpPr>
          <p:cNvPr id="5" name="Footer Placeholder 4"/>
          <p:cNvSpPr>
            <a:spLocks noGrp="1"/>
          </p:cNvSpPr>
          <p:nvPr>
            <p:ph type="ftr" sz="quarter" idx="11"/>
          </p:nvPr>
        </p:nvSpPr>
        <p:spPr/>
        <p:txBody>
          <a:bodyPr/>
          <a:lstStyle/>
          <a:p>
            <a:pPr lvl="0"/>
            <a:r>
              <a:rPr lang="en-US" sz="2400" b="1" dirty="0">
                <a:solidFill>
                  <a:srgbClr val="FFC000"/>
                </a:solidFill>
                <a:effectLst>
                  <a:outerShdw blurRad="50800" dist="38100" algn="tr" rotWithShape="0">
                    <a:prstClr val="black">
                      <a:alpha val="40000"/>
                    </a:prstClr>
                  </a:outerShdw>
                </a:effectLst>
                <a:ea typeface="Calibri"/>
                <a:cs typeface="Times New Roman"/>
              </a:rPr>
              <a:t>F.</a:t>
            </a:r>
            <a:r>
              <a:rPr lang="en-US" sz="2400" b="1" dirty="0">
                <a:solidFill>
                  <a:srgbClr val="FF0000"/>
                </a:solidFill>
                <a:effectLst>
                  <a:outerShdw blurRad="50800" dist="38100" algn="tr" rotWithShape="0">
                    <a:prstClr val="black">
                      <a:alpha val="40000"/>
                    </a:prstClr>
                  </a:outerShdw>
                </a:effectLst>
                <a:ea typeface="Calibri"/>
                <a:cs typeface="Times New Roman"/>
              </a:rPr>
              <a:t> F.</a:t>
            </a:r>
            <a:r>
              <a:rPr lang="en-US" sz="2400" b="1" dirty="0">
                <a:solidFill>
                  <a:srgbClr val="002060"/>
                </a:solidFill>
                <a:effectLst>
                  <a:outerShdw blurRad="50800" dist="38100" algn="tr" rotWithShape="0">
                    <a:prstClr val="black">
                      <a:alpha val="40000"/>
                    </a:prstClr>
                  </a:outerShdw>
                </a:effectLst>
                <a:ea typeface="Calibri"/>
                <a:cs typeface="Times New Roman"/>
              </a:rPr>
              <a:t> </a:t>
            </a:r>
            <a:r>
              <a:rPr lang="en-US" sz="2400" b="1" dirty="0" smtClean="0">
                <a:solidFill>
                  <a:srgbClr val="002060"/>
                </a:solidFill>
                <a:effectLst>
                  <a:outerShdw blurRad="50800" dist="38100" algn="tr" rotWithShape="0">
                    <a:prstClr val="black">
                      <a:alpha val="40000"/>
                    </a:prstClr>
                  </a:outerShdw>
                </a:effectLst>
                <a:ea typeface="Calibri"/>
                <a:cs typeface="Times New Roman"/>
              </a:rPr>
              <a:t>C</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6BF989-E288-4CE1-911D-26D8887A8A6B}" type="slidenum">
              <a:rPr lang="en-ZA" smtClean="0"/>
              <a:t>9</a:t>
            </a:fld>
            <a:endParaRPr lang="en-ZA"/>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92331889"/>
              </p:ext>
            </p:extLst>
          </p:nvPr>
        </p:nvGraphicFramePr>
        <p:xfrm>
          <a:off x="457200" y="1600200"/>
          <a:ext cx="8229600" cy="4846828"/>
        </p:xfrm>
        <a:graphic>
          <a:graphicData uri="http://schemas.openxmlformats.org/drawingml/2006/table">
            <a:tbl>
              <a:tblPr firstRow="1" bandRow="1">
                <a:tableStyleId>{5C22544A-7EE6-4342-B048-85BDC9FD1C3A}</a:tableStyleId>
              </a:tblPr>
              <a:tblGrid>
                <a:gridCol w="514400"/>
                <a:gridCol w="2777440"/>
                <a:gridCol w="1645920"/>
                <a:gridCol w="1645920"/>
                <a:gridCol w="1645920"/>
              </a:tblGrid>
              <a:tr h="370840">
                <a:tc>
                  <a:txBody>
                    <a:bodyPr/>
                    <a:lstStyle/>
                    <a:p>
                      <a:pPr>
                        <a:lnSpc>
                          <a:spcPct val="115000"/>
                        </a:lnSpc>
                        <a:spcAft>
                          <a:spcPts val="0"/>
                        </a:spcAft>
                      </a:pPr>
                      <a:r>
                        <a:rPr lang="en-ZA" sz="1800" b="1" kern="1200" dirty="0">
                          <a:solidFill>
                            <a:srgbClr val="FFFFFF"/>
                          </a:solidFill>
                          <a:effectLst/>
                          <a:latin typeface="Calibri"/>
                          <a:ea typeface="Times New Roman"/>
                          <a:cs typeface="Arial"/>
                        </a:rPr>
                        <a:t>No </a:t>
                      </a:r>
                      <a:endParaRPr lang="en-ZA" sz="1100" dirty="0">
                        <a:effectLst/>
                        <a:latin typeface="Calibri"/>
                        <a:ea typeface="Calibri"/>
                        <a:cs typeface="Times New Roman"/>
                      </a:endParaRPr>
                    </a:p>
                  </a:txBody>
                  <a:tcPr/>
                </a:tc>
                <a:tc>
                  <a:txBody>
                    <a:bodyPr/>
                    <a:lstStyle/>
                    <a:p>
                      <a:pPr>
                        <a:lnSpc>
                          <a:spcPct val="115000"/>
                        </a:lnSpc>
                        <a:spcAft>
                          <a:spcPts val="0"/>
                        </a:spcAft>
                      </a:pPr>
                      <a:r>
                        <a:rPr lang="en-ZA" sz="1800" b="1" kern="1200">
                          <a:solidFill>
                            <a:srgbClr val="FFFFFF"/>
                          </a:solidFill>
                          <a:effectLst/>
                          <a:latin typeface="Calibri"/>
                          <a:ea typeface="Times New Roman"/>
                          <a:cs typeface="Arial"/>
                        </a:rPr>
                        <a:t>items</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a:solidFill>
                            <a:srgbClr val="FFFFFF"/>
                          </a:solidFill>
                          <a:effectLst/>
                          <a:latin typeface="Calibri"/>
                          <a:ea typeface="Times New Roman"/>
                          <a:cs typeface="Arial"/>
                        </a:rPr>
                        <a:t>Quantity </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a:solidFill>
                            <a:srgbClr val="FFFFFF"/>
                          </a:solidFill>
                          <a:effectLst/>
                          <a:latin typeface="Calibri"/>
                          <a:ea typeface="Times New Roman"/>
                          <a:cs typeface="Arial"/>
                        </a:rPr>
                        <a:t>Total amount</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dirty="0">
                          <a:solidFill>
                            <a:srgbClr val="FFFFFF"/>
                          </a:solidFill>
                          <a:effectLst/>
                          <a:latin typeface="Calibri"/>
                          <a:ea typeface="Times New Roman"/>
                          <a:cs typeface="Arial"/>
                        </a:rPr>
                        <a:t>Dollar $</a:t>
                      </a:r>
                      <a:endParaRPr lang="en-ZA" sz="1100" dirty="0">
                        <a:effectLst/>
                        <a:latin typeface="Calibri"/>
                        <a:ea typeface="Calibri"/>
                        <a:cs typeface="Times New Roman"/>
                      </a:endParaRPr>
                    </a:p>
                  </a:txBody>
                  <a:tcPr/>
                </a:tc>
              </a:tr>
              <a:tr h="370840">
                <a:tc>
                  <a:txBody>
                    <a:bodyPr/>
                    <a:lstStyle/>
                    <a:p>
                      <a:pPr>
                        <a:lnSpc>
                          <a:spcPct val="115000"/>
                        </a:lnSpc>
                        <a:spcAft>
                          <a:spcPts val="0"/>
                        </a:spcAft>
                      </a:pPr>
                      <a:r>
                        <a:rPr lang="en-ZA" sz="1800" kern="1200" dirty="0">
                          <a:solidFill>
                            <a:srgbClr val="000000"/>
                          </a:solidFill>
                          <a:effectLst/>
                          <a:latin typeface="Calibri"/>
                          <a:ea typeface="Times New Roman"/>
                          <a:cs typeface="Arial"/>
                        </a:rPr>
                        <a:t>01</a:t>
                      </a:r>
                      <a:endParaRPr lang="en-ZA" sz="1100" dirty="0">
                        <a:effectLst/>
                        <a:latin typeface="Calibri"/>
                        <a:ea typeface="Calibri"/>
                        <a:cs typeface="Times New Roman"/>
                      </a:endParaRPr>
                    </a:p>
                  </a:txBody>
                  <a:tcPr/>
                </a:tc>
                <a:tc>
                  <a:txBody>
                    <a:bodyPr/>
                    <a:lstStyle/>
                    <a:p>
                      <a:pPr>
                        <a:lnSpc>
                          <a:spcPct val="115000"/>
                        </a:lnSpc>
                        <a:spcAft>
                          <a:spcPts val="0"/>
                        </a:spcAft>
                      </a:pPr>
                      <a:r>
                        <a:rPr lang="en-ZA" sz="1800" b="1" kern="1200">
                          <a:solidFill>
                            <a:srgbClr val="000000"/>
                          </a:solidFill>
                          <a:effectLst/>
                          <a:latin typeface="Calibri"/>
                          <a:ea typeface="Times New Roman"/>
                          <a:cs typeface="Arial"/>
                        </a:rPr>
                        <a:t>Church Hall </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a:solidFill>
                            <a:srgbClr val="000000"/>
                          </a:solidFill>
                          <a:effectLst/>
                          <a:latin typeface="Calibri"/>
                          <a:ea typeface="Times New Roman"/>
                          <a:cs typeface="Arial"/>
                        </a:rPr>
                        <a:t>1</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a:solidFill>
                            <a:srgbClr val="000000"/>
                          </a:solidFill>
                          <a:effectLst/>
                          <a:latin typeface="Calibri"/>
                          <a:ea typeface="Times New Roman"/>
                          <a:cs typeface="Arial"/>
                        </a:rPr>
                        <a:t>R 195 000.00</a:t>
                      </a:r>
                      <a:endParaRPr lang="en-ZA" sz="1100">
                        <a:effectLst/>
                        <a:latin typeface="Calibri"/>
                        <a:ea typeface="Calibri"/>
                        <a:cs typeface="Times New Roman"/>
                      </a:endParaRPr>
                    </a:p>
                  </a:txBody>
                  <a:tcPr/>
                </a:tc>
                <a:tc>
                  <a:txBody>
                    <a:bodyPr/>
                    <a:lstStyle/>
                    <a:p>
                      <a:r>
                        <a:rPr lang="en-ZA" b="1" dirty="0" smtClean="0"/>
                        <a:t>$ 13,928.00</a:t>
                      </a:r>
                      <a:endParaRPr lang="en-ZA" b="1" dirty="0"/>
                    </a:p>
                  </a:txBody>
                  <a:tcPr/>
                </a:tc>
              </a:tr>
              <a:tr h="370840">
                <a:tc>
                  <a:txBody>
                    <a:bodyPr/>
                    <a:lstStyle/>
                    <a:p>
                      <a:pPr>
                        <a:lnSpc>
                          <a:spcPct val="115000"/>
                        </a:lnSpc>
                        <a:spcAft>
                          <a:spcPts val="0"/>
                        </a:spcAft>
                      </a:pPr>
                      <a:r>
                        <a:rPr lang="en-ZA" sz="1800" kern="1200">
                          <a:solidFill>
                            <a:srgbClr val="000000"/>
                          </a:solidFill>
                          <a:effectLst/>
                          <a:latin typeface="Calibri"/>
                          <a:ea typeface="Times New Roman"/>
                          <a:cs typeface="Arial"/>
                        </a:rPr>
                        <a:t>02</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a:solidFill>
                            <a:srgbClr val="000000"/>
                          </a:solidFill>
                          <a:effectLst/>
                          <a:latin typeface="Calibri"/>
                          <a:ea typeface="Times New Roman"/>
                          <a:cs typeface="Arial"/>
                        </a:rPr>
                        <a:t>Delivery on site </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a:solidFill>
                            <a:srgbClr val="000000"/>
                          </a:solidFill>
                          <a:effectLst/>
                          <a:latin typeface="Calibri"/>
                          <a:ea typeface="Times New Roman"/>
                          <a:cs typeface="Arial"/>
                        </a:rPr>
                        <a:t>Once </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dirty="0">
                          <a:solidFill>
                            <a:srgbClr val="000000"/>
                          </a:solidFill>
                          <a:effectLst/>
                          <a:latin typeface="Calibri"/>
                          <a:ea typeface="Times New Roman"/>
                          <a:cs typeface="Arial"/>
                        </a:rPr>
                        <a:t>R       </a:t>
                      </a:r>
                      <a:r>
                        <a:rPr lang="en-ZA" sz="1800" b="1" kern="1200" dirty="0" smtClean="0">
                          <a:solidFill>
                            <a:srgbClr val="000000"/>
                          </a:solidFill>
                          <a:effectLst/>
                          <a:latin typeface="Calibri"/>
                          <a:ea typeface="Times New Roman"/>
                          <a:cs typeface="Arial"/>
                        </a:rPr>
                        <a:t>6,050.00</a:t>
                      </a:r>
                      <a:endParaRPr lang="en-ZA" sz="1100" dirty="0">
                        <a:effectLst/>
                        <a:latin typeface="Calibri"/>
                        <a:ea typeface="Calibri"/>
                        <a:cs typeface="Times New Roman"/>
                      </a:endParaRPr>
                    </a:p>
                  </a:txBody>
                  <a:tcPr/>
                </a:tc>
                <a:tc>
                  <a:txBody>
                    <a:bodyPr/>
                    <a:lstStyle/>
                    <a:p>
                      <a:r>
                        <a:rPr lang="en-ZA" dirty="0" smtClean="0"/>
                        <a:t>$       432.00</a:t>
                      </a:r>
                      <a:endParaRPr lang="en-ZA" dirty="0"/>
                    </a:p>
                  </a:txBody>
                  <a:tcPr/>
                </a:tc>
              </a:tr>
              <a:tr h="370840">
                <a:tc>
                  <a:txBody>
                    <a:bodyPr/>
                    <a:lstStyle/>
                    <a:p>
                      <a:pPr>
                        <a:lnSpc>
                          <a:spcPct val="115000"/>
                        </a:lnSpc>
                        <a:spcAft>
                          <a:spcPts val="0"/>
                        </a:spcAft>
                      </a:pPr>
                      <a:r>
                        <a:rPr lang="en-ZA" sz="1800" kern="1200">
                          <a:solidFill>
                            <a:srgbClr val="000000"/>
                          </a:solidFill>
                          <a:effectLst/>
                          <a:latin typeface="Calibri"/>
                          <a:ea typeface="Times New Roman"/>
                          <a:cs typeface="Arial"/>
                        </a:rPr>
                        <a:t>03</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a:solidFill>
                            <a:srgbClr val="000000"/>
                          </a:solidFill>
                          <a:effectLst/>
                          <a:latin typeface="Calibri"/>
                          <a:ea typeface="Times New Roman"/>
                          <a:cs typeface="Arial"/>
                        </a:rPr>
                        <a:t>Joining model on site </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a:solidFill>
                            <a:srgbClr val="000000"/>
                          </a:solidFill>
                          <a:effectLst/>
                          <a:latin typeface="Calibri"/>
                          <a:ea typeface="Times New Roman"/>
                          <a:cs typeface="Arial"/>
                        </a:rPr>
                        <a:t>Once </a:t>
                      </a:r>
                      <a:endParaRPr lang="en-ZA" sz="1100">
                        <a:effectLst/>
                        <a:latin typeface="Calibri"/>
                        <a:ea typeface="Calibri"/>
                        <a:cs typeface="Times New Roman"/>
                      </a:endParaRPr>
                    </a:p>
                  </a:txBody>
                  <a:tcPr/>
                </a:tc>
                <a:tc>
                  <a:txBody>
                    <a:bodyPr/>
                    <a:lstStyle/>
                    <a:p>
                      <a:pPr>
                        <a:lnSpc>
                          <a:spcPct val="115000"/>
                        </a:lnSpc>
                        <a:spcAft>
                          <a:spcPts val="0"/>
                        </a:spcAft>
                      </a:pPr>
                      <a:r>
                        <a:rPr lang="en-ZA" sz="1800" b="1" kern="1200" dirty="0">
                          <a:solidFill>
                            <a:srgbClr val="000000"/>
                          </a:solidFill>
                          <a:effectLst/>
                          <a:latin typeface="Calibri"/>
                          <a:ea typeface="Times New Roman"/>
                          <a:cs typeface="Arial"/>
                        </a:rPr>
                        <a:t>R       </a:t>
                      </a:r>
                      <a:r>
                        <a:rPr lang="en-ZA" sz="1800" b="1" kern="1200" dirty="0" smtClean="0">
                          <a:solidFill>
                            <a:srgbClr val="000000"/>
                          </a:solidFill>
                          <a:effectLst/>
                          <a:latin typeface="Calibri"/>
                          <a:ea typeface="Times New Roman"/>
                          <a:cs typeface="Arial"/>
                        </a:rPr>
                        <a:t>6,500.00</a:t>
                      </a:r>
                      <a:endParaRPr lang="en-ZA" sz="1100" dirty="0">
                        <a:effectLst/>
                        <a:latin typeface="Calibri"/>
                        <a:ea typeface="Calibri"/>
                        <a:cs typeface="Times New Roman"/>
                      </a:endParaRPr>
                    </a:p>
                  </a:txBody>
                  <a:tcPr/>
                </a:tc>
                <a:tc>
                  <a:txBody>
                    <a:bodyPr/>
                    <a:lstStyle/>
                    <a:p>
                      <a:r>
                        <a:rPr lang="en-ZA" dirty="0" smtClean="0"/>
                        <a:t>$</a:t>
                      </a:r>
                      <a:r>
                        <a:rPr lang="en-ZA" baseline="0" dirty="0" smtClean="0"/>
                        <a:t>       464.28</a:t>
                      </a:r>
                      <a:endParaRPr lang="en-ZA" dirty="0"/>
                    </a:p>
                  </a:txBody>
                  <a:tcPr/>
                </a:tc>
              </a:tr>
              <a:tr h="370840">
                <a:tc>
                  <a:txBody>
                    <a:bodyPr/>
                    <a:lstStyle/>
                    <a:p>
                      <a:pPr>
                        <a:lnSpc>
                          <a:spcPct val="115000"/>
                        </a:lnSpc>
                        <a:spcAft>
                          <a:spcPts val="0"/>
                        </a:spcAft>
                      </a:pPr>
                      <a:r>
                        <a:rPr lang="en-ZA" sz="1800" kern="1200">
                          <a:solidFill>
                            <a:srgbClr val="000000"/>
                          </a:solidFill>
                          <a:effectLst/>
                          <a:latin typeface="Calibri"/>
                          <a:ea typeface="Times New Roman"/>
                          <a:cs typeface="Arial"/>
                        </a:rPr>
                        <a:t>04</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Blinds  </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5 x</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dirty="0">
                          <a:solidFill>
                            <a:srgbClr val="000000"/>
                          </a:solidFill>
                          <a:effectLst/>
                          <a:latin typeface="Calibri"/>
                          <a:ea typeface="Times New Roman"/>
                          <a:cs typeface="Arial"/>
                        </a:rPr>
                        <a:t>R       </a:t>
                      </a:r>
                      <a:r>
                        <a:rPr lang="en-ZA" sz="1800" kern="1200" dirty="0" smtClean="0">
                          <a:solidFill>
                            <a:srgbClr val="000000"/>
                          </a:solidFill>
                          <a:effectLst/>
                          <a:latin typeface="Calibri"/>
                          <a:ea typeface="Times New Roman"/>
                          <a:cs typeface="Arial"/>
                        </a:rPr>
                        <a:t>4,430.00</a:t>
                      </a:r>
                      <a:endParaRPr lang="en-ZA" sz="1100" dirty="0">
                        <a:effectLst/>
                        <a:latin typeface="Calibri"/>
                        <a:ea typeface="Calibri"/>
                        <a:cs typeface="Times New Roman"/>
                      </a:endParaRPr>
                    </a:p>
                  </a:txBody>
                  <a:tcPr/>
                </a:tc>
                <a:tc>
                  <a:txBody>
                    <a:bodyPr/>
                    <a:lstStyle/>
                    <a:p>
                      <a:r>
                        <a:rPr lang="en-ZA" dirty="0" smtClean="0"/>
                        <a:t>$       316.42</a:t>
                      </a:r>
                      <a:endParaRPr lang="en-ZA" dirty="0"/>
                    </a:p>
                  </a:txBody>
                  <a:tcPr/>
                </a:tc>
              </a:tr>
              <a:tr h="370840">
                <a:tc>
                  <a:txBody>
                    <a:bodyPr/>
                    <a:lstStyle/>
                    <a:p>
                      <a:pPr>
                        <a:lnSpc>
                          <a:spcPct val="115000"/>
                        </a:lnSpc>
                        <a:spcAft>
                          <a:spcPts val="0"/>
                        </a:spcAft>
                      </a:pPr>
                      <a:r>
                        <a:rPr lang="en-ZA" sz="1800" kern="1200">
                          <a:solidFill>
                            <a:srgbClr val="000000"/>
                          </a:solidFill>
                          <a:effectLst/>
                          <a:latin typeface="Calibri"/>
                          <a:ea typeface="Times New Roman"/>
                          <a:cs typeface="Arial"/>
                        </a:rPr>
                        <a:t>05</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Burglar bars</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5 x</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R      3,395.00</a:t>
                      </a:r>
                      <a:endParaRPr lang="en-ZA" sz="1100">
                        <a:effectLst/>
                        <a:latin typeface="Calibri"/>
                        <a:ea typeface="Calibri"/>
                        <a:cs typeface="Times New Roman"/>
                      </a:endParaRPr>
                    </a:p>
                  </a:txBody>
                  <a:tcPr/>
                </a:tc>
                <a:tc>
                  <a:txBody>
                    <a:bodyPr/>
                    <a:lstStyle/>
                    <a:p>
                      <a:r>
                        <a:rPr lang="en-ZA" dirty="0" smtClean="0"/>
                        <a:t>$       242.50</a:t>
                      </a:r>
                      <a:endParaRPr lang="en-ZA" dirty="0"/>
                    </a:p>
                  </a:txBody>
                  <a:tcPr/>
                </a:tc>
              </a:tr>
              <a:tr h="370840">
                <a:tc>
                  <a:txBody>
                    <a:bodyPr/>
                    <a:lstStyle/>
                    <a:p>
                      <a:pPr>
                        <a:lnSpc>
                          <a:spcPct val="115000"/>
                        </a:lnSpc>
                        <a:spcAft>
                          <a:spcPts val="0"/>
                        </a:spcAft>
                      </a:pPr>
                      <a:r>
                        <a:rPr lang="en-ZA" sz="1800" kern="1200">
                          <a:solidFill>
                            <a:srgbClr val="000000"/>
                          </a:solidFill>
                          <a:effectLst/>
                          <a:latin typeface="Calibri"/>
                          <a:ea typeface="Times New Roman"/>
                          <a:cs typeface="Arial"/>
                        </a:rPr>
                        <a:t>06</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Security Gate </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1 x </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R       1,869.00</a:t>
                      </a:r>
                      <a:endParaRPr lang="en-ZA" sz="1100">
                        <a:effectLst/>
                        <a:latin typeface="Calibri"/>
                        <a:ea typeface="Calibri"/>
                        <a:cs typeface="Times New Roman"/>
                      </a:endParaRPr>
                    </a:p>
                  </a:txBody>
                  <a:tcPr/>
                </a:tc>
                <a:tc>
                  <a:txBody>
                    <a:bodyPr/>
                    <a:lstStyle/>
                    <a:p>
                      <a:r>
                        <a:rPr lang="en-ZA" dirty="0" smtClean="0"/>
                        <a:t>$       133.50</a:t>
                      </a:r>
                      <a:endParaRPr lang="en-ZA" dirty="0"/>
                    </a:p>
                  </a:txBody>
                  <a:tcPr/>
                </a:tc>
              </a:tr>
              <a:tr h="370840">
                <a:tc>
                  <a:txBody>
                    <a:bodyPr/>
                    <a:lstStyle/>
                    <a:p>
                      <a:pPr>
                        <a:lnSpc>
                          <a:spcPct val="115000"/>
                        </a:lnSpc>
                        <a:spcAft>
                          <a:spcPts val="0"/>
                        </a:spcAft>
                      </a:pPr>
                      <a:r>
                        <a:rPr lang="en-ZA" sz="1800" kern="1200">
                          <a:solidFill>
                            <a:srgbClr val="000000"/>
                          </a:solidFill>
                          <a:effectLst/>
                          <a:latin typeface="Calibri"/>
                          <a:ea typeface="Times New Roman"/>
                          <a:cs typeface="Arial"/>
                        </a:rPr>
                        <a:t>07</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Two tier steel </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1 x </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R          950.00</a:t>
                      </a:r>
                      <a:endParaRPr lang="en-ZA" sz="1100">
                        <a:effectLst/>
                        <a:latin typeface="Calibri"/>
                        <a:ea typeface="Calibri"/>
                        <a:cs typeface="Times New Roman"/>
                      </a:endParaRPr>
                    </a:p>
                  </a:txBody>
                  <a:tcPr/>
                </a:tc>
                <a:tc>
                  <a:txBody>
                    <a:bodyPr/>
                    <a:lstStyle/>
                    <a:p>
                      <a:r>
                        <a:rPr lang="en-ZA" dirty="0" smtClean="0"/>
                        <a:t>$         67.85</a:t>
                      </a:r>
                      <a:endParaRPr lang="en-ZA" dirty="0"/>
                    </a:p>
                  </a:txBody>
                  <a:tcPr/>
                </a:tc>
              </a:tr>
              <a:tr h="370840">
                <a:tc>
                  <a:txBody>
                    <a:bodyPr/>
                    <a:lstStyle/>
                    <a:p>
                      <a:pPr>
                        <a:lnSpc>
                          <a:spcPct val="115000"/>
                        </a:lnSpc>
                        <a:spcAft>
                          <a:spcPts val="0"/>
                        </a:spcAft>
                      </a:pPr>
                      <a:r>
                        <a:rPr lang="en-ZA" sz="1800" kern="1200">
                          <a:solidFill>
                            <a:srgbClr val="000000"/>
                          </a:solidFill>
                          <a:effectLst/>
                          <a:latin typeface="Calibri"/>
                          <a:ea typeface="Times New Roman"/>
                          <a:cs typeface="Arial"/>
                        </a:rPr>
                        <a:t>08</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Chalk Board </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2 x </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R       3,314.00</a:t>
                      </a:r>
                      <a:endParaRPr lang="en-ZA" sz="1100">
                        <a:effectLst/>
                        <a:latin typeface="Calibri"/>
                        <a:ea typeface="Calibri"/>
                        <a:cs typeface="Times New Roman"/>
                      </a:endParaRPr>
                    </a:p>
                  </a:txBody>
                  <a:tcPr/>
                </a:tc>
                <a:tc>
                  <a:txBody>
                    <a:bodyPr/>
                    <a:lstStyle/>
                    <a:p>
                      <a:r>
                        <a:rPr lang="en-ZA" dirty="0" smtClean="0"/>
                        <a:t>$       </a:t>
                      </a:r>
                      <a:r>
                        <a:rPr lang="en-ZA" baseline="0" dirty="0" smtClean="0"/>
                        <a:t> </a:t>
                      </a:r>
                      <a:r>
                        <a:rPr lang="en-ZA" dirty="0" smtClean="0"/>
                        <a:t>236.71</a:t>
                      </a:r>
                      <a:endParaRPr lang="en-ZA" dirty="0"/>
                    </a:p>
                  </a:txBody>
                  <a:tcPr/>
                </a:tc>
              </a:tr>
              <a:tr h="370840">
                <a:tc>
                  <a:txBody>
                    <a:bodyPr/>
                    <a:lstStyle/>
                    <a:p>
                      <a:pPr>
                        <a:lnSpc>
                          <a:spcPct val="115000"/>
                        </a:lnSpc>
                        <a:spcAft>
                          <a:spcPts val="0"/>
                        </a:spcAft>
                      </a:pPr>
                      <a:r>
                        <a:rPr lang="en-ZA" sz="1800" kern="1200">
                          <a:solidFill>
                            <a:srgbClr val="000000"/>
                          </a:solidFill>
                          <a:effectLst/>
                          <a:latin typeface="Calibri"/>
                          <a:ea typeface="Times New Roman"/>
                          <a:cs typeface="Arial"/>
                        </a:rPr>
                        <a:t>09</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Pin Boards </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2 x</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R        1,953.00</a:t>
                      </a:r>
                      <a:endParaRPr lang="en-ZA" sz="1100">
                        <a:effectLst/>
                        <a:latin typeface="Calibri"/>
                        <a:ea typeface="Calibri"/>
                        <a:cs typeface="Times New Roman"/>
                      </a:endParaRPr>
                    </a:p>
                  </a:txBody>
                  <a:tcPr/>
                </a:tc>
                <a:tc>
                  <a:txBody>
                    <a:bodyPr/>
                    <a:lstStyle/>
                    <a:p>
                      <a:r>
                        <a:rPr lang="en-ZA" dirty="0" smtClean="0"/>
                        <a:t>$        139.50</a:t>
                      </a:r>
                      <a:endParaRPr lang="en-ZA" dirty="0"/>
                    </a:p>
                  </a:txBody>
                  <a:tcPr/>
                </a:tc>
              </a:tr>
              <a:tr h="370840">
                <a:tc>
                  <a:txBody>
                    <a:bodyPr/>
                    <a:lstStyle/>
                    <a:p>
                      <a:pPr>
                        <a:lnSpc>
                          <a:spcPct val="115000"/>
                        </a:lnSpc>
                        <a:spcAft>
                          <a:spcPts val="0"/>
                        </a:spcAft>
                      </a:pPr>
                      <a:r>
                        <a:rPr lang="en-ZA" sz="1800" kern="1200">
                          <a:solidFill>
                            <a:srgbClr val="000000"/>
                          </a:solidFill>
                          <a:effectLst/>
                          <a:latin typeface="Calibri"/>
                          <a:ea typeface="Times New Roman"/>
                          <a:cs typeface="Arial"/>
                        </a:rPr>
                        <a:t>10</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Veranda</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a:solidFill>
                            <a:srgbClr val="000000"/>
                          </a:solidFill>
                          <a:effectLst/>
                          <a:latin typeface="Calibri"/>
                          <a:ea typeface="Times New Roman"/>
                          <a:cs typeface="Arial"/>
                        </a:rPr>
                        <a:t>1 x</a:t>
                      </a:r>
                      <a:endParaRPr lang="en-ZA" sz="1100">
                        <a:effectLst/>
                        <a:latin typeface="Calibri"/>
                        <a:ea typeface="Calibri"/>
                        <a:cs typeface="Times New Roman"/>
                      </a:endParaRPr>
                    </a:p>
                  </a:txBody>
                  <a:tcPr/>
                </a:tc>
                <a:tc>
                  <a:txBody>
                    <a:bodyPr/>
                    <a:lstStyle/>
                    <a:p>
                      <a:pPr>
                        <a:lnSpc>
                          <a:spcPct val="115000"/>
                        </a:lnSpc>
                        <a:spcAft>
                          <a:spcPts val="0"/>
                        </a:spcAft>
                      </a:pPr>
                      <a:r>
                        <a:rPr lang="en-ZA" sz="1800" kern="1200" dirty="0">
                          <a:solidFill>
                            <a:srgbClr val="000000"/>
                          </a:solidFill>
                          <a:effectLst/>
                          <a:latin typeface="Calibri"/>
                          <a:ea typeface="Times New Roman"/>
                          <a:cs typeface="Arial"/>
                        </a:rPr>
                        <a:t>R        5,700.00</a:t>
                      </a:r>
                      <a:endParaRPr lang="en-ZA" sz="1100" dirty="0">
                        <a:effectLst/>
                        <a:latin typeface="Calibri"/>
                        <a:ea typeface="Calibri"/>
                        <a:cs typeface="Times New Roman"/>
                      </a:endParaRPr>
                    </a:p>
                  </a:txBody>
                  <a:tcPr/>
                </a:tc>
                <a:tc>
                  <a:txBody>
                    <a:bodyPr/>
                    <a:lstStyle/>
                    <a:p>
                      <a:r>
                        <a:rPr lang="en-ZA" dirty="0" smtClean="0"/>
                        <a:t>$         407.14</a:t>
                      </a:r>
                      <a:endParaRPr lang="en-ZA" dirty="0"/>
                    </a:p>
                  </a:txBody>
                  <a:tcPr/>
                </a:tc>
              </a:tr>
              <a:tr h="370840">
                <a:tc>
                  <a:txBody>
                    <a:bodyPr/>
                    <a:lstStyle/>
                    <a:p>
                      <a:endParaRPr lang="en-ZA"/>
                    </a:p>
                  </a:txBody>
                  <a:tcPr/>
                </a:tc>
                <a:tc>
                  <a:txBody>
                    <a:bodyPr/>
                    <a:lstStyle/>
                    <a:p>
                      <a:pPr algn="r"/>
                      <a:r>
                        <a:rPr lang="en-ZA" b="1" dirty="0" smtClean="0"/>
                        <a:t>Total Amount</a:t>
                      </a:r>
                      <a:r>
                        <a:rPr lang="en-ZA" b="1" baseline="0" dirty="0" smtClean="0"/>
                        <a:t> :</a:t>
                      </a:r>
                      <a:endParaRPr lang="en-ZA" b="1" dirty="0"/>
                    </a:p>
                  </a:txBody>
                  <a:tcPr/>
                </a:tc>
                <a:tc>
                  <a:txBody>
                    <a:bodyPr/>
                    <a:lstStyle/>
                    <a:p>
                      <a:endParaRPr lang="en-ZA" b="1" dirty="0"/>
                    </a:p>
                  </a:txBody>
                  <a:tcPr/>
                </a:tc>
                <a:tc>
                  <a:txBody>
                    <a:bodyPr/>
                    <a:lstStyle/>
                    <a:p>
                      <a:r>
                        <a:rPr lang="en-ZA" b="1" dirty="0" smtClean="0"/>
                        <a:t>R     229,161.00</a:t>
                      </a:r>
                      <a:endParaRPr lang="en-ZA" b="1" dirty="0"/>
                    </a:p>
                  </a:txBody>
                  <a:tcPr/>
                </a:tc>
                <a:tc>
                  <a:txBody>
                    <a:bodyPr/>
                    <a:lstStyle/>
                    <a:p>
                      <a:r>
                        <a:rPr lang="en-ZA" b="1" dirty="0" smtClean="0"/>
                        <a:t>$ 16,368.00</a:t>
                      </a:r>
                      <a:endParaRPr lang="en-ZA" b="1" dirty="0"/>
                    </a:p>
                  </a:txBody>
                  <a:tcPr/>
                </a:tc>
              </a:tr>
            </a:tbl>
          </a:graphicData>
        </a:graphic>
      </p:graphicFrame>
    </p:spTree>
    <p:extLst>
      <p:ext uri="{BB962C8B-B14F-4D97-AF65-F5344CB8AC3E}">
        <p14:creationId xmlns:p14="http://schemas.microsoft.com/office/powerpoint/2010/main" val="250914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18600</TotalTime>
  <Words>900</Words>
  <Application>Microsoft Office PowerPoint</Application>
  <PresentationFormat>On-screen Show (4:3)</PresentationFormat>
  <Paragraphs>198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Fellowship Family Church </vt:lpstr>
      <vt:lpstr>Building Project  for  Fellowship Family Church</vt:lpstr>
      <vt:lpstr>Our New Church Building  Plot 99 Pelindaba Road Lanseria Johannesburg South African on the same land it is where we will put our movable container</vt:lpstr>
      <vt:lpstr>Our New Church Building  Plot 99 Pelindaba Road Lanseria Johannesburg South African  </vt:lpstr>
      <vt:lpstr>Building container that will become a Church Hall   inside of the church Hall</vt:lpstr>
      <vt:lpstr>Phase One Church Hall and toiles plus two Containers    main Church Hall</vt:lpstr>
      <vt:lpstr>Phase One Church Hall and Office plus toiles  </vt:lpstr>
      <vt:lpstr>Information about the container that we will use us  Church Hall</vt:lpstr>
      <vt:lpstr>The Cost of Phase One Church Hall  with toiles</vt:lpstr>
      <vt:lpstr>The Cost of Phase Two Church Children Ministry Class rooms</vt:lpstr>
      <vt:lpstr>Children Ministry Class rooms what will be utilized during the week as pre-school class</vt:lpstr>
      <vt:lpstr>The Cost of Phase Three Church  Office and kitchen </vt:lpstr>
      <vt:lpstr>Office and kitchen</vt:lpstr>
      <vt:lpstr>Contribution Received Church Members and donnas for Phase One  Target is R 229,161.00 in $ 16,368.00</vt:lpstr>
      <vt:lpstr>Contribution Received from Church Members and donnas  Target is R 229,161.00 in $ 16,368.00 50% we need for deposit  is  R 114,580.00 in $ 8,184.32</vt:lpstr>
      <vt:lpstr>CHURCH CONTAINER PROJECT  FOR  DONATION Our  Banking Details  CAPITEC BANK  Under the Name of Fellowship Family Church  Accourt Number: 1614829282 type of Account: saving  Branch code: 470010 CONTACT Pastor David Masongezi E. E-mail: familyfoundationfellowship49@gmail.com Cell:+27 72 339 6713 whastApp +27 73 651 8471 SKYPE: David &amp; Cathy Masongezi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366</cp:revision>
  <dcterms:created xsi:type="dcterms:W3CDTF">2016-08-21T12:07:40Z</dcterms:created>
  <dcterms:modified xsi:type="dcterms:W3CDTF">2022-02-18T03:33:41Z</dcterms:modified>
</cp:coreProperties>
</file>